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</p:sldMasterIdLst>
  <p:notesMasterIdLst>
    <p:notesMasterId r:id="rId40"/>
  </p:notesMasterIdLst>
  <p:sldIdLst>
    <p:sldId id="720" r:id="rId5"/>
    <p:sldId id="2146846053" r:id="rId6"/>
    <p:sldId id="2146846050" r:id="rId7"/>
    <p:sldId id="2146846049" r:id="rId8"/>
    <p:sldId id="2146846054" r:id="rId9"/>
    <p:sldId id="2142532770" r:id="rId10"/>
    <p:sldId id="2142532768" r:id="rId11"/>
    <p:sldId id="2142532703" r:id="rId12"/>
    <p:sldId id="2142532702" r:id="rId13"/>
    <p:sldId id="2842" r:id="rId14"/>
    <p:sldId id="2805" r:id="rId15"/>
    <p:sldId id="718" r:id="rId16"/>
    <p:sldId id="698" r:id="rId17"/>
    <p:sldId id="679" r:id="rId18"/>
    <p:sldId id="2142532697" r:id="rId19"/>
    <p:sldId id="2142532698" r:id="rId20"/>
    <p:sldId id="721" r:id="rId21"/>
    <p:sldId id="2142532767" r:id="rId22"/>
    <p:sldId id="723" r:id="rId23"/>
    <p:sldId id="699" r:id="rId24"/>
    <p:sldId id="726" r:id="rId25"/>
    <p:sldId id="724" r:id="rId26"/>
    <p:sldId id="725" r:id="rId27"/>
    <p:sldId id="722" r:id="rId28"/>
    <p:sldId id="727" r:id="rId29"/>
    <p:sldId id="2813" r:id="rId30"/>
    <p:sldId id="2814" r:id="rId31"/>
    <p:sldId id="2816" r:id="rId32"/>
    <p:sldId id="2827" r:id="rId33"/>
    <p:sldId id="2828" r:id="rId34"/>
    <p:sldId id="2882" r:id="rId35"/>
    <p:sldId id="2142532765" r:id="rId36"/>
    <p:sldId id="2142532766" r:id="rId37"/>
    <p:sldId id="2806" r:id="rId38"/>
    <p:sldId id="2841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AF7"/>
    <a:srgbClr val="FFFFFF"/>
    <a:srgbClr val="3B5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A8F2D-4F53-46F9-8080-E5B41FF0125B}" v="1" dt="2025-03-11T15:32:42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94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j Helou" userId="db141016-72be-4283-8d93-fb1441338a7a" providerId="ADAL" clId="{EA9E1C99-5978-40D8-A454-589C72A13716}"/>
    <pc:docChg chg="undo custSel addSld modSld sldOrd">
      <pc:chgData name="Jorj Helou" userId="db141016-72be-4283-8d93-fb1441338a7a" providerId="ADAL" clId="{EA9E1C99-5978-40D8-A454-589C72A13716}" dt="2023-11-21T16:49:49.127" v="267" actId="1076"/>
      <pc:docMkLst>
        <pc:docMk/>
      </pc:docMkLst>
      <pc:sldChg chg="delSp mod">
        <pc:chgData name="Jorj Helou" userId="db141016-72be-4283-8d93-fb1441338a7a" providerId="ADAL" clId="{EA9E1C99-5978-40D8-A454-589C72A13716}" dt="2023-11-21T16:43:37.742" v="90" actId="478"/>
        <pc:sldMkLst>
          <pc:docMk/>
          <pc:sldMk cId="2697316915" sldId="679"/>
        </pc:sldMkLst>
      </pc:sldChg>
      <pc:sldChg chg="addSp delSp modSp mod">
        <pc:chgData name="Jorj Helou" userId="db141016-72be-4283-8d93-fb1441338a7a" providerId="ADAL" clId="{EA9E1C99-5978-40D8-A454-589C72A13716}" dt="2023-11-21T16:43:30.624" v="89" actId="20577"/>
        <pc:sldMkLst>
          <pc:docMk/>
          <pc:sldMk cId="4133982968" sldId="698"/>
        </pc:sldMkLst>
      </pc:sldChg>
      <pc:sldChg chg="delSp mod setBg">
        <pc:chgData name="Jorj Helou" userId="db141016-72be-4283-8d93-fb1441338a7a" providerId="ADAL" clId="{EA9E1C99-5978-40D8-A454-589C72A13716}" dt="2023-11-21T16:44:49.316" v="109" actId="478"/>
        <pc:sldMkLst>
          <pc:docMk/>
          <pc:sldMk cId="2770185967" sldId="699"/>
        </pc:sldMkLst>
      </pc:sldChg>
      <pc:sldChg chg="delSp mod">
        <pc:chgData name="Jorj Helou" userId="db141016-72be-4283-8d93-fb1441338a7a" providerId="ADAL" clId="{EA9E1C99-5978-40D8-A454-589C72A13716}" dt="2023-11-21T16:43:11.586" v="83" actId="478"/>
        <pc:sldMkLst>
          <pc:docMk/>
          <pc:sldMk cId="1134789649" sldId="718"/>
        </pc:sldMkLst>
      </pc:sldChg>
      <pc:sldChg chg="delSp mod">
        <pc:chgData name="Jorj Helou" userId="db141016-72be-4283-8d93-fb1441338a7a" providerId="ADAL" clId="{EA9E1C99-5978-40D8-A454-589C72A13716}" dt="2023-11-21T16:43:56.036" v="94" actId="478"/>
        <pc:sldMkLst>
          <pc:docMk/>
          <pc:sldMk cId="1375839948" sldId="721"/>
        </pc:sldMkLst>
      </pc:sldChg>
      <pc:sldChg chg="delSp modSp mod">
        <pc:chgData name="Jorj Helou" userId="db141016-72be-4283-8d93-fb1441338a7a" providerId="ADAL" clId="{EA9E1C99-5978-40D8-A454-589C72A13716}" dt="2023-11-21T16:45:26.985" v="141" actId="20577"/>
        <pc:sldMkLst>
          <pc:docMk/>
          <pc:sldMk cId="1535499888" sldId="722"/>
        </pc:sldMkLst>
      </pc:sldChg>
      <pc:sldChg chg="delSp modSp mod">
        <pc:chgData name="Jorj Helou" userId="db141016-72be-4283-8d93-fb1441338a7a" providerId="ADAL" clId="{EA9E1C99-5978-40D8-A454-589C72A13716}" dt="2023-11-21T16:44:34.390" v="106" actId="14100"/>
        <pc:sldMkLst>
          <pc:docMk/>
          <pc:sldMk cId="1342857250" sldId="723"/>
        </pc:sldMkLst>
      </pc:sldChg>
      <pc:sldChg chg="delSp mod">
        <pc:chgData name="Jorj Helou" userId="db141016-72be-4283-8d93-fb1441338a7a" providerId="ADAL" clId="{EA9E1C99-5978-40D8-A454-589C72A13716}" dt="2023-11-21T16:44:58.779" v="111" actId="478"/>
        <pc:sldMkLst>
          <pc:docMk/>
          <pc:sldMk cId="3150979842" sldId="724"/>
        </pc:sldMkLst>
      </pc:sldChg>
      <pc:sldChg chg="delSp modSp mod">
        <pc:chgData name="Jorj Helou" userId="db141016-72be-4283-8d93-fb1441338a7a" providerId="ADAL" clId="{EA9E1C99-5978-40D8-A454-589C72A13716}" dt="2023-11-21T16:45:13.692" v="116" actId="14100"/>
        <pc:sldMkLst>
          <pc:docMk/>
          <pc:sldMk cId="2476210317" sldId="725"/>
        </pc:sldMkLst>
      </pc:sldChg>
      <pc:sldChg chg="delSp mod">
        <pc:chgData name="Jorj Helou" userId="db141016-72be-4283-8d93-fb1441338a7a" providerId="ADAL" clId="{EA9E1C99-5978-40D8-A454-589C72A13716}" dt="2023-11-21T16:44:53.328" v="110" actId="478"/>
        <pc:sldMkLst>
          <pc:docMk/>
          <pc:sldMk cId="71956920" sldId="726"/>
        </pc:sldMkLst>
      </pc:sldChg>
      <pc:sldChg chg="addSp delSp modSp mod chgLayout">
        <pc:chgData name="Jorj Helou" userId="db141016-72be-4283-8d93-fb1441338a7a" providerId="ADAL" clId="{EA9E1C99-5978-40D8-A454-589C72A13716}" dt="2023-11-21T16:46:54.515" v="184" actId="1362"/>
        <pc:sldMkLst>
          <pc:docMk/>
          <pc:sldMk cId="486441369" sldId="727"/>
        </pc:sldMkLst>
      </pc:sldChg>
      <pc:sldChg chg="delSp modSp mod">
        <pc:chgData name="Jorj Helou" userId="db141016-72be-4283-8d93-fb1441338a7a" providerId="ADAL" clId="{EA9E1C99-5978-40D8-A454-589C72A13716}" dt="2023-11-21T16:43:05.128" v="82" actId="1076"/>
        <pc:sldMkLst>
          <pc:docMk/>
          <pc:sldMk cId="2796628055" sldId="2805"/>
        </pc:sldMkLst>
      </pc:sldChg>
      <pc:sldChg chg="ord">
        <pc:chgData name="Jorj Helou" userId="db141016-72be-4283-8d93-fb1441338a7a" providerId="ADAL" clId="{EA9E1C99-5978-40D8-A454-589C72A13716}" dt="2023-11-21T16:40:56.217" v="2"/>
        <pc:sldMkLst>
          <pc:docMk/>
          <pc:sldMk cId="2024164803" sldId="2806"/>
        </pc:sldMkLst>
      </pc:sldChg>
      <pc:sldChg chg="delSp modSp mod">
        <pc:chgData name="Jorj Helou" userId="db141016-72be-4283-8d93-fb1441338a7a" providerId="ADAL" clId="{EA9E1C99-5978-40D8-A454-589C72A13716}" dt="2023-11-21T16:47:14.164" v="187" actId="12"/>
        <pc:sldMkLst>
          <pc:docMk/>
          <pc:sldMk cId="4290014071" sldId="2813"/>
        </pc:sldMkLst>
      </pc:sldChg>
      <pc:sldChg chg="modSp mod">
        <pc:chgData name="Jorj Helou" userId="db141016-72be-4283-8d93-fb1441338a7a" providerId="ADAL" clId="{EA9E1C99-5978-40D8-A454-589C72A13716}" dt="2023-11-21T16:47:31.066" v="192" actId="14100"/>
        <pc:sldMkLst>
          <pc:docMk/>
          <pc:sldMk cId="2106517599" sldId="2814"/>
        </pc:sldMkLst>
      </pc:sldChg>
      <pc:sldChg chg="modSp mod">
        <pc:chgData name="Jorj Helou" userId="db141016-72be-4283-8d93-fb1441338a7a" providerId="ADAL" clId="{EA9E1C99-5978-40D8-A454-589C72A13716}" dt="2023-11-21T16:47:42.214" v="201" actId="20577"/>
        <pc:sldMkLst>
          <pc:docMk/>
          <pc:sldMk cId="3877425777" sldId="2816"/>
        </pc:sldMkLst>
      </pc:sldChg>
      <pc:sldChg chg="modSp mod">
        <pc:chgData name="Jorj Helou" userId="db141016-72be-4283-8d93-fb1441338a7a" providerId="ADAL" clId="{EA9E1C99-5978-40D8-A454-589C72A13716}" dt="2023-11-21T16:47:51.628" v="211" actId="20577"/>
        <pc:sldMkLst>
          <pc:docMk/>
          <pc:sldMk cId="112869155" sldId="2827"/>
        </pc:sldMkLst>
      </pc:sldChg>
      <pc:sldChg chg="delSp modSp mod">
        <pc:chgData name="Jorj Helou" userId="db141016-72be-4283-8d93-fb1441338a7a" providerId="ADAL" clId="{EA9E1C99-5978-40D8-A454-589C72A13716}" dt="2023-11-21T16:48:20.601" v="245" actId="20577"/>
        <pc:sldMkLst>
          <pc:docMk/>
          <pc:sldMk cId="1930450134" sldId="2828"/>
        </pc:sldMkLst>
      </pc:sldChg>
      <pc:sldChg chg="ord">
        <pc:chgData name="Jorj Helou" userId="db141016-72be-4283-8d93-fb1441338a7a" providerId="ADAL" clId="{EA9E1C99-5978-40D8-A454-589C72A13716}" dt="2023-11-21T16:40:56.217" v="2"/>
        <pc:sldMkLst>
          <pc:docMk/>
          <pc:sldMk cId="2959145264" sldId="2841"/>
        </pc:sldMkLst>
      </pc:sldChg>
      <pc:sldChg chg="delSp modSp mod">
        <pc:chgData name="Jorj Helou" userId="db141016-72be-4283-8d93-fb1441338a7a" providerId="ADAL" clId="{EA9E1C99-5978-40D8-A454-589C72A13716}" dt="2023-11-21T16:42:53.424" v="78" actId="1035"/>
        <pc:sldMkLst>
          <pc:docMk/>
          <pc:sldMk cId="2402270392" sldId="2842"/>
        </pc:sldMkLst>
      </pc:sldChg>
      <pc:sldChg chg="modSp mod">
        <pc:chgData name="Jorj Helou" userId="db141016-72be-4283-8d93-fb1441338a7a" providerId="ADAL" clId="{EA9E1C99-5978-40D8-A454-589C72A13716}" dt="2023-11-21T16:48:35.959" v="260" actId="1076"/>
        <pc:sldMkLst>
          <pc:docMk/>
          <pc:sldMk cId="1370038399" sldId="2882"/>
        </pc:sldMkLst>
      </pc:sldChg>
      <pc:sldChg chg="delSp mod">
        <pc:chgData name="Jorj Helou" userId="db141016-72be-4283-8d93-fb1441338a7a" providerId="ADAL" clId="{EA9E1C99-5978-40D8-A454-589C72A13716}" dt="2023-11-21T16:43:43.660" v="91" actId="478"/>
        <pc:sldMkLst>
          <pc:docMk/>
          <pc:sldMk cId="2479440868" sldId="2142532697"/>
        </pc:sldMkLst>
      </pc:sldChg>
      <pc:sldChg chg="delSp mod">
        <pc:chgData name="Jorj Helou" userId="db141016-72be-4283-8d93-fb1441338a7a" providerId="ADAL" clId="{EA9E1C99-5978-40D8-A454-589C72A13716}" dt="2023-11-21T16:43:49.524" v="92" actId="478"/>
        <pc:sldMkLst>
          <pc:docMk/>
          <pc:sldMk cId="3303207308" sldId="2142532698"/>
        </pc:sldMkLst>
      </pc:sldChg>
      <pc:sldChg chg="modSp add mod setBg">
        <pc:chgData name="Jorj Helou" userId="db141016-72be-4283-8d93-fb1441338a7a" providerId="ADAL" clId="{EA9E1C99-5978-40D8-A454-589C72A13716}" dt="2023-11-21T16:42:31.329" v="69" actId="20577"/>
        <pc:sldMkLst>
          <pc:docMk/>
          <pc:sldMk cId="2572461721" sldId="2142532702"/>
        </pc:sldMkLst>
      </pc:sldChg>
      <pc:sldChg chg="modSp add mod">
        <pc:chgData name="Jorj Helou" userId="db141016-72be-4283-8d93-fb1441338a7a" providerId="ADAL" clId="{EA9E1C99-5978-40D8-A454-589C72A13716}" dt="2023-11-21T16:42:07.033" v="40" actId="20577"/>
        <pc:sldMkLst>
          <pc:docMk/>
          <pc:sldMk cId="850890059" sldId="2142532703"/>
        </pc:sldMkLst>
      </pc:sldChg>
      <pc:sldChg chg="modSp mod">
        <pc:chgData name="Jorj Helou" userId="db141016-72be-4283-8d93-fb1441338a7a" providerId="ADAL" clId="{EA9E1C99-5978-40D8-A454-589C72A13716}" dt="2023-11-21T16:48:48.845" v="262" actId="1076"/>
        <pc:sldMkLst>
          <pc:docMk/>
          <pc:sldMk cId="1700539450" sldId="2142532765"/>
        </pc:sldMkLst>
      </pc:sldChg>
      <pc:sldChg chg="delSp modSp mod">
        <pc:chgData name="Jorj Helou" userId="db141016-72be-4283-8d93-fb1441338a7a" providerId="ADAL" clId="{EA9E1C99-5978-40D8-A454-589C72A13716}" dt="2023-11-21T16:49:49.127" v="267" actId="1076"/>
        <pc:sldMkLst>
          <pc:docMk/>
          <pc:sldMk cId="1616202681" sldId="2142532766"/>
        </pc:sldMkLst>
      </pc:sldChg>
      <pc:sldChg chg="delSp modSp mod">
        <pc:chgData name="Jorj Helou" userId="db141016-72be-4283-8d93-fb1441338a7a" providerId="ADAL" clId="{EA9E1C99-5978-40D8-A454-589C72A13716}" dt="2023-11-21T16:44:10.655" v="100" actId="27636"/>
        <pc:sldMkLst>
          <pc:docMk/>
          <pc:sldMk cId="593175896" sldId="2142532767"/>
        </pc:sldMkLst>
      </pc:sldChg>
    </pc:docChg>
  </pc:docChgLst>
  <pc:docChgLst>
    <pc:chgData name="Jorj Helou" userId="db141016-72be-4283-8d93-fb1441338a7a" providerId="ADAL" clId="{46555A0E-73BC-4D63-89AF-40442CF7FE96}"/>
    <pc:docChg chg="custSel addSld delSld modSld">
      <pc:chgData name="Jorj Helou" userId="db141016-72be-4283-8d93-fb1441338a7a" providerId="ADAL" clId="{46555A0E-73BC-4D63-89AF-40442CF7FE96}" dt="2024-12-14T18:26:00.073" v="59" actId="47"/>
      <pc:docMkLst>
        <pc:docMk/>
      </pc:docMkLst>
      <pc:sldChg chg="addSp delSp modSp new del mod">
        <pc:chgData name="Jorj Helou" userId="db141016-72be-4283-8d93-fb1441338a7a" providerId="ADAL" clId="{46555A0E-73BC-4D63-89AF-40442CF7FE96}" dt="2024-12-14T18:26:00.073" v="59" actId="47"/>
        <pc:sldMkLst>
          <pc:docMk/>
          <pc:sldMk cId="3560910464" sldId="2142532769"/>
        </pc:sldMkLst>
      </pc:sldChg>
      <pc:sldChg chg="add">
        <pc:chgData name="Jorj Helou" userId="db141016-72be-4283-8d93-fb1441338a7a" providerId="ADAL" clId="{46555A0E-73BC-4D63-89AF-40442CF7FE96}" dt="2024-12-14T18:25:58.449" v="58"/>
        <pc:sldMkLst>
          <pc:docMk/>
          <pc:sldMk cId="1406155666" sldId="2142532770"/>
        </pc:sldMkLst>
      </pc:sldChg>
      <pc:sldChg chg="del">
        <pc:chgData name="Jorj Helou" userId="db141016-72be-4283-8d93-fb1441338a7a" providerId="ADAL" clId="{46555A0E-73BC-4D63-89AF-40442CF7FE96}" dt="2024-12-12T13:28:06.372" v="0" actId="47"/>
        <pc:sldMkLst>
          <pc:docMk/>
          <pc:sldMk cId="1912332675" sldId="2146846041"/>
        </pc:sldMkLst>
      </pc:sldChg>
    </pc:docChg>
  </pc:docChgLst>
  <pc:docChgLst>
    <pc:chgData name="Jorj Helou" userId="db141016-72be-4283-8d93-fb1441338a7a" providerId="ADAL" clId="{0B2A8F2D-4F53-46F9-8080-E5B41FF0125B}"/>
    <pc:docChg chg="custSel addSld modSld">
      <pc:chgData name="Jorj Helou" userId="db141016-72be-4283-8d93-fb1441338a7a" providerId="ADAL" clId="{0B2A8F2D-4F53-46F9-8080-E5B41FF0125B}" dt="2025-03-11T15:32:48.493" v="26" actId="1076"/>
      <pc:docMkLst>
        <pc:docMk/>
      </pc:docMkLst>
      <pc:sldChg chg="modSp mod">
        <pc:chgData name="Jorj Helou" userId="db141016-72be-4283-8d93-fb1441338a7a" providerId="ADAL" clId="{0B2A8F2D-4F53-46F9-8080-E5B41FF0125B}" dt="2025-03-03T19:24:03.602" v="21" actId="20577"/>
        <pc:sldMkLst>
          <pc:docMk/>
          <pc:sldMk cId="2402270392" sldId="2842"/>
        </pc:sldMkLst>
        <pc:spChg chg="mod">
          <ac:chgData name="Jorj Helou" userId="db141016-72be-4283-8d93-fb1441338a7a" providerId="ADAL" clId="{0B2A8F2D-4F53-46F9-8080-E5B41FF0125B}" dt="2025-03-03T19:24:03.602" v="21" actId="20577"/>
          <ac:spMkLst>
            <pc:docMk/>
            <pc:sldMk cId="2402270392" sldId="2842"/>
            <ac:spMk id="2" creationId="{B05A7981-CBC3-443E-977A-424FED6F6BD8}"/>
          </ac:spMkLst>
        </pc:spChg>
      </pc:sldChg>
      <pc:sldChg chg="modSp mod">
        <pc:chgData name="Jorj Helou" userId="db141016-72be-4283-8d93-fb1441338a7a" providerId="ADAL" clId="{0B2A8F2D-4F53-46F9-8080-E5B41FF0125B}" dt="2025-03-03T19:23:45.394" v="5" actId="313"/>
        <pc:sldMkLst>
          <pc:docMk/>
          <pc:sldMk cId="1624907725" sldId="2142532768"/>
        </pc:sldMkLst>
        <pc:spChg chg="mod">
          <ac:chgData name="Jorj Helou" userId="db141016-72be-4283-8d93-fb1441338a7a" providerId="ADAL" clId="{0B2A8F2D-4F53-46F9-8080-E5B41FF0125B}" dt="2025-03-03T19:23:45.394" v="5" actId="313"/>
          <ac:spMkLst>
            <pc:docMk/>
            <pc:sldMk cId="1624907725" sldId="2142532768"/>
            <ac:spMk id="2" creationId="{B05A7981-CBC3-443E-977A-424FED6F6BD8}"/>
          </ac:spMkLst>
        </pc:spChg>
      </pc:sldChg>
      <pc:sldChg chg="addSp modSp mod">
        <pc:chgData name="Jorj Helou" userId="db141016-72be-4283-8d93-fb1441338a7a" providerId="ADAL" clId="{0B2A8F2D-4F53-46F9-8080-E5B41FF0125B}" dt="2025-03-11T15:32:48.493" v="26" actId="1076"/>
        <pc:sldMkLst>
          <pc:docMk/>
          <pc:sldMk cId="3723091622" sldId="2146846049"/>
        </pc:sldMkLst>
        <pc:picChg chg="add mod">
          <ac:chgData name="Jorj Helou" userId="db141016-72be-4283-8d93-fb1441338a7a" providerId="ADAL" clId="{0B2A8F2D-4F53-46F9-8080-E5B41FF0125B}" dt="2025-03-11T15:32:48.493" v="26" actId="1076"/>
          <ac:picMkLst>
            <pc:docMk/>
            <pc:sldMk cId="3723091622" sldId="2146846049"/>
            <ac:picMk id="4" creationId="{A4300ED4-5997-C909-A50B-3950CE3CD98F}"/>
          </ac:picMkLst>
        </pc:picChg>
      </pc:sldChg>
      <pc:sldChg chg="add">
        <pc:chgData name="Jorj Helou" userId="db141016-72be-4283-8d93-fb1441338a7a" providerId="ADAL" clId="{0B2A8F2D-4F53-46F9-8080-E5B41FF0125B}" dt="2025-03-11T15:32:37.316" v="22" actId="2890"/>
        <pc:sldMkLst>
          <pc:docMk/>
          <pc:sldMk cId="3014607558" sldId="2146846054"/>
        </pc:sldMkLst>
      </pc:sldChg>
    </pc:docChg>
  </pc:docChgLst>
  <pc:docChgLst>
    <pc:chgData name="Jorj Helou" userId="db141016-72be-4283-8d93-fb1441338a7a" providerId="ADAL" clId="{1526577D-A0E8-4C76-AA14-9AD9AC3599B4}"/>
    <pc:docChg chg="addSld modSld">
      <pc:chgData name="Jorj Helou" userId="db141016-72be-4283-8d93-fb1441338a7a" providerId="ADAL" clId="{1526577D-A0E8-4C76-AA14-9AD9AC3599B4}" dt="2025-01-27T20:41:02.560" v="2"/>
      <pc:docMkLst>
        <pc:docMk/>
      </pc:docMkLst>
      <pc:sldChg chg="add">
        <pc:chgData name="Jorj Helou" userId="db141016-72be-4283-8d93-fb1441338a7a" providerId="ADAL" clId="{1526577D-A0E8-4C76-AA14-9AD9AC3599B4}" dt="2025-01-09T23:23:56.527" v="0"/>
        <pc:sldMkLst>
          <pc:docMk/>
          <pc:sldMk cId="3723091622" sldId="2146846049"/>
        </pc:sldMkLst>
      </pc:sldChg>
      <pc:sldChg chg="add">
        <pc:chgData name="Jorj Helou" userId="db141016-72be-4283-8d93-fb1441338a7a" providerId="ADAL" clId="{1526577D-A0E8-4C76-AA14-9AD9AC3599B4}" dt="2025-01-13T22:48:53.116" v="1"/>
        <pc:sldMkLst>
          <pc:docMk/>
          <pc:sldMk cId="772628671" sldId="2146846050"/>
        </pc:sldMkLst>
      </pc:sldChg>
      <pc:sldChg chg="add">
        <pc:chgData name="Jorj Helou" userId="db141016-72be-4283-8d93-fb1441338a7a" providerId="ADAL" clId="{1526577D-A0E8-4C76-AA14-9AD9AC3599B4}" dt="2025-01-27T20:41:02.560" v="2"/>
        <pc:sldMkLst>
          <pc:docMk/>
          <pc:sldMk cId="770465708" sldId="2146846053"/>
        </pc:sldMkLst>
      </pc:sldChg>
    </pc:docChg>
  </pc:docChgLst>
  <pc:docChgLst>
    <pc:chgData name="Jorj Helou" userId="db141016-72be-4283-8d93-fb1441338a7a" providerId="ADAL" clId="{32E56E62-C257-4184-9F02-61F253B6E4E9}"/>
    <pc:docChg chg="addSld delSld modSld">
      <pc:chgData name="Jorj Helou" userId="db141016-72be-4283-8d93-fb1441338a7a" providerId="ADAL" clId="{32E56E62-C257-4184-9F02-61F253B6E4E9}" dt="2024-12-28T19:57:13.246" v="20" actId="790"/>
      <pc:docMkLst>
        <pc:docMk/>
      </pc:docMkLst>
      <pc:sldChg chg="addSp modSp mod">
        <pc:chgData name="Jorj Helou" userId="db141016-72be-4283-8d93-fb1441338a7a" providerId="ADAL" clId="{32E56E62-C257-4184-9F02-61F253B6E4E9}" dt="2024-12-28T19:57:13.246" v="20" actId="790"/>
        <pc:sldMkLst>
          <pc:docMk/>
          <pc:sldMk cId="1406155666" sldId="2142532770"/>
        </pc:sldMkLst>
        <pc:spChg chg="add mod">
          <ac:chgData name="Jorj Helou" userId="db141016-72be-4283-8d93-fb1441338a7a" providerId="ADAL" clId="{32E56E62-C257-4184-9F02-61F253B6E4E9}" dt="2024-12-28T19:57:13.246" v="20" actId="790"/>
          <ac:spMkLst>
            <pc:docMk/>
            <pc:sldMk cId="1406155666" sldId="2142532770"/>
            <ac:spMk id="2" creationId="{D4E11738-DF24-FA0B-9903-AF3E308FFD9E}"/>
          </ac:spMkLst>
        </pc:spChg>
        <pc:spChg chg="mod">
          <ac:chgData name="Jorj Helou" userId="db141016-72be-4283-8d93-fb1441338a7a" providerId="ADAL" clId="{32E56E62-C257-4184-9F02-61F253B6E4E9}" dt="2024-12-28T19:57:13.246" v="20" actId="790"/>
          <ac:spMkLst>
            <pc:docMk/>
            <pc:sldMk cId="1406155666" sldId="2142532770"/>
            <ac:spMk id="5" creationId="{059AEF03-2374-94F8-42E1-D561CFB3CA8C}"/>
          </ac:spMkLst>
        </pc:spChg>
        <pc:spChg chg="mod">
          <ac:chgData name="Jorj Helou" userId="db141016-72be-4283-8d93-fb1441338a7a" providerId="ADAL" clId="{32E56E62-C257-4184-9F02-61F253B6E4E9}" dt="2024-12-28T19:57:13.246" v="20" actId="790"/>
          <ac:spMkLst>
            <pc:docMk/>
            <pc:sldMk cId="1406155666" sldId="2142532770"/>
            <ac:spMk id="7" creationId="{BD9CDC46-EBF1-8D4F-B5C7-4EE6BE5ADFE1}"/>
          </ac:spMkLst>
        </pc:spChg>
        <pc:spChg chg="mod">
          <ac:chgData name="Jorj Helou" userId="db141016-72be-4283-8d93-fb1441338a7a" providerId="ADAL" clId="{32E56E62-C257-4184-9F02-61F253B6E4E9}" dt="2024-12-28T19:57:13.246" v="20" actId="790"/>
          <ac:spMkLst>
            <pc:docMk/>
            <pc:sldMk cId="1406155666" sldId="2142532770"/>
            <ac:spMk id="8" creationId="{68B3A1BE-A697-CC8E-B3E2-B775540596CD}"/>
          </ac:spMkLst>
        </pc:spChg>
        <pc:spChg chg="mod">
          <ac:chgData name="Jorj Helou" userId="db141016-72be-4283-8d93-fb1441338a7a" providerId="ADAL" clId="{32E56E62-C257-4184-9F02-61F253B6E4E9}" dt="2024-12-28T19:57:13.246" v="20" actId="790"/>
          <ac:spMkLst>
            <pc:docMk/>
            <pc:sldMk cId="1406155666" sldId="2142532770"/>
            <ac:spMk id="9" creationId="{676063BC-2B13-ACAF-F744-BEB0F63EA42C}"/>
          </ac:spMkLst>
        </pc:spChg>
        <pc:picChg chg="mod">
          <ac:chgData name="Jorj Helou" userId="db141016-72be-4283-8d93-fb1441338a7a" providerId="ADAL" clId="{32E56E62-C257-4184-9F02-61F253B6E4E9}" dt="2024-12-28T19:56:56.944" v="3" actId="1076"/>
          <ac:picMkLst>
            <pc:docMk/>
            <pc:sldMk cId="1406155666" sldId="2142532770"/>
            <ac:picMk id="4" creationId="{2E8F4488-B1E2-5B4E-6525-C8EFFC55FA4D}"/>
          </ac:picMkLst>
        </pc:picChg>
        <pc:picChg chg="add mod">
          <ac:chgData name="Jorj Helou" userId="db141016-72be-4283-8d93-fb1441338a7a" providerId="ADAL" clId="{32E56E62-C257-4184-9F02-61F253B6E4E9}" dt="2024-12-28T19:56:47.196" v="1"/>
          <ac:picMkLst>
            <pc:docMk/>
            <pc:sldMk cId="1406155666" sldId="2142532770"/>
            <ac:picMk id="6" creationId="{B49273AF-6585-395A-194E-88FF5E84C3CF}"/>
          </ac:picMkLst>
        </pc:picChg>
      </pc:sldChg>
      <pc:sldChg chg="add del">
        <pc:chgData name="Jorj Helou" userId="db141016-72be-4283-8d93-fb1441338a7a" providerId="ADAL" clId="{32E56E62-C257-4184-9F02-61F253B6E4E9}" dt="2024-12-28T19:56:50.389" v="2" actId="47"/>
        <pc:sldMkLst>
          <pc:docMk/>
          <pc:sldMk cId="2886141761" sldId="2146846042"/>
        </pc:sldMkLst>
      </pc:sldChg>
    </pc:docChg>
  </pc:docChgLst>
  <pc:docChgLst>
    <pc:chgData name="Jorj Helou" userId="db141016-72be-4283-8d93-fb1441338a7a" providerId="ADAL" clId="{5F2A2A8C-57EA-43BE-81DC-38E73344C720}"/>
    <pc:docChg chg="addSld modSld">
      <pc:chgData name="Jorj Helou" userId="db141016-72be-4283-8d93-fb1441338a7a" providerId="ADAL" clId="{5F2A2A8C-57EA-43BE-81DC-38E73344C720}" dt="2024-08-20T15:08:02.240" v="49" actId="20577"/>
      <pc:docMkLst>
        <pc:docMk/>
      </pc:docMkLst>
      <pc:sldChg chg="add">
        <pc:chgData name="Jorj Helou" userId="db141016-72be-4283-8d93-fb1441338a7a" providerId="ADAL" clId="{5F2A2A8C-57EA-43BE-81DC-38E73344C720}" dt="2024-08-20T12:12:15.606" v="0"/>
        <pc:sldMkLst>
          <pc:docMk/>
          <pc:sldMk cId="1624907725" sldId="2142532768"/>
        </pc:sldMkLst>
      </pc:sldChg>
      <pc:sldChg chg="modSp add mod">
        <pc:chgData name="Jorj Helou" userId="db141016-72be-4283-8d93-fb1441338a7a" providerId="ADAL" clId="{5F2A2A8C-57EA-43BE-81DC-38E73344C720}" dt="2024-08-20T15:08:02.240" v="49" actId="20577"/>
        <pc:sldMkLst>
          <pc:docMk/>
          <pc:sldMk cId="1912332675" sldId="2146846041"/>
        </pc:sldMkLst>
      </pc:sldChg>
    </pc:docChg>
  </pc:docChgLst>
  <pc:docChgLst>
    <pc:chgData name="Jorj Helou" userId="db141016-72be-4283-8d93-fb1441338a7a" providerId="ADAL" clId="{CA4CBB30-B743-4F20-800D-A8E90E331675}"/>
    <pc:docChg chg="undo custSel modSld">
      <pc:chgData name="Jorj Helou" userId="db141016-72be-4283-8d93-fb1441338a7a" providerId="ADAL" clId="{CA4CBB30-B743-4F20-800D-A8E90E331675}" dt="2024-10-17T18:32:00.697" v="101" actId="700"/>
      <pc:docMkLst>
        <pc:docMk/>
      </pc:docMkLst>
      <pc:sldChg chg="addSp delSp modSp mod modClrScheme chgLayout">
        <pc:chgData name="Jorj Helou" userId="db141016-72be-4283-8d93-fb1441338a7a" providerId="ADAL" clId="{CA4CBB30-B743-4F20-800D-A8E90E331675}" dt="2024-10-17T18:32:00.697" v="101" actId="700"/>
        <pc:sldMkLst>
          <pc:docMk/>
          <pc:sldMk cId="2796628055" sldId="28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5E04A-6DAB-47DA-8ABC-BED0B81F17D1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569D6-32B4-4D4E-8109-C19AD88C77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242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7EE1B-1056-43A2-896E-497F07557F1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4058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856788" y="3509963"/>
            <a:ext cx="20674013" cy="11630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Use the annotation </a:t>
            </a:r>
            <a:r>
              <a:rPr lang="fr-CA" dirty="0" err="1"/>
              <a:t>tools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6004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856788" y="3509963"/>
            <a:ext cx="20674013" cy="11630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Use the annotation </a:t>
            </a:r>
            <a:r>
              <a:rPr lang="fr-CA" dirty="0" err="1"/>
              <a:t>tools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1105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493875" y="5033963"/>
            <a:ext cx="29656088" cy="16683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Use the annotation </a:t>
            </a:r>
            <a:r>
              <a:rPr lang="fr-CA" dirty="0" err="1"/>
              <a:t>tools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04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red tulip = 20.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purple flower with 5 petals = 5 (so a purple flower with 4 petals = 4)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sunflowers = 2 (so one sunflower = 1).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line: there is 1 sunflower (therefore 1) + a red tulip (therefore 20) x a purple flower with 4 petals (therefore 4). 1 + 20x4.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must first multiply 20x4 and add 1. This gives 81.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9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323638" y="3986213"/>
            <a:ext cx="23491826" cy="13214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62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52150" y="3833813"/>
            <a:ext cx="22583775" cy="127047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Open </a:t>
            </a:r>
            <a:r>
              <a:rPr lang="fr-CA" dirty="0" err="1"/>
              <a:t>mics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97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356138" y="6773863"/>
            <a:ext cx="39908163" cy="2244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Use the annotation </a:t>
            </a:r>
            <a:r>
              <a:rPr lang="fr-CA" dirty="0" err="1"/>
              <a:t>tools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04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356138" y="6773863"/>
            <a:ext cx="39908163" cy="2244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Use the annotation </a:t>
            </a:r>
            <a:r>
              <a:rPr lang="fr-CA" dirty="0" err="1"/>
              <a:t>tools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59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09200950" y="37230050"/>
            <a:ext cx="219348050" cy="1233836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200" dirty="0"/>
              <a:t>Donnez 1 ou 2 minutes pour faire un plan d’action</a:t>
            </a:r>
          </a:p>
          <a:p>
            <a:r>
              <a:rPr lang="fr-CA" sz="2200" dirty="0"/>
              <a:t>Partager en grand groupes quelques engagements et quelques feedbacks (appréciations) sur l’atelier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29839-F7D5-4527-B926-0082A5DC19D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8210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Partage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A50-998D-794F-B84F-01356E34CA4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950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5A50-998D-794F-B84F-01356E34CA4D}" type="slidenum">
              <a:rPr lang="fr-FR" smtClean="0"/>
              <a:t>3</a:t>
            </a:fld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F7E46-D692-4BDE-8531-206704EC8A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1870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9588" y="755650"/>
            <a:ext cx="4449762" cy="2503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Tester le clavardage en posant une question: dans quelle région, ville ou quartier êtes-vous en ce moment</a:t>
            </a:r>
          </a:p>
          <a:p>
            <a:r>
              <a:rPr lang="fr-CA"/>
              <a:t>Tester la lever des mains avec tous les participants ainsi que les réactions</a:t>
            </a:r>
          </a:p>
          <a:p>
            <a:r>
              <a:rPr lang="fr-CA"/>
              <a:t>Ne pas expliquer les 2 derniers, ce sera fait plus tard quand on aura besoin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34DC3-CAAC-472B-BC3E-209CDF2A5A9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4902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9588" y="755650"/>
            <a:ext cx="4449762" cy="2503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Tester le clavardage en posant une question: dans quelle région, ville ou quartier êtes-vous en ce moment</a:t>
            </a:r>
          </a:p>
          <a:p>
            <a:r>
              <a:rPr lang="fr-CA"/>
              <a:t>Tester la lever des mains avec tous les participants ainsi que les réactions</a:t>
            </a:r>
          </a:p>
          <a:p>
            <a:r>
              <a:rPr lang="fr-CA"/>
              <a:t>Ne pas expliquer les 2 derniers, ce sera fait plus tard quand on aura besoin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34DC3-CAAC-472B-BC3E-209CDF2A5A9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2303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C20BB-3089-4D7D-81B2-F51E122B7B2B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8672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C20BB-3089-4D7D-81B2-F51E122B7B2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867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763625" y="4791075"/>
            <a:ext cx="28230513" cy="15881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879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418888" y="4019550"/>
            <a:ext cx="23675976" cy="1331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41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719138"/>
            <a:ext cx="4240212" cy="238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72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Partage à micros ouverts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2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Partage à micros ouverts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1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LeaderZone.ca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leaderzone.ca/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orjhelou/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Contact@LeaderZone.ca" TargetMode="External"/><Relationship Id="rId5" Type="http://schemas.openxmlformats.org/officeDocument/2006/relationships/hyperlink" Target="https://leaderzone.ca/" TargetMode="Externa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LeaderZone.ca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leaderzone.ca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orjhelou/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Contact@LeaderZone.ca" TargetMode="External"/><Relationship Id="rId5" Type="http://schemas.openxmlformats.org/officeDocument/2006/relationships/hyperlink" Target="https://leaderzone.ca/" TargetMode="Externa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1B3A8C-2405-6F2D-EB93-A5E0DE877820}"/>
              </a:ext>
            </a:extLst>
          </p:cNvPr>
          <p:cNvSpPr/>
          <p:nvPr/>
        </p:nvSpPr>
        <p:spPr>
          <a:xfrm>
            <a:off x="-1" y="5216939"/>
            <a:ext cx="12192001" cy="8078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02125" indent="0" algn="ctr"/>
            <a:endParaRPr lang="fr-CA" sz="3600" b="1" cap="all" noProof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604C7FC-F8CB-4F59-E5F9-97FF8D110F60}"/>
              </a:ext>
            </a:extLst>
          </p:cNvPr>
          <p:cNvSpPr txBox="1">
            <a:spLocks/>
          </p:cNvSpPr>
          <p:nvPr/>
        </p:nvSpPr>
        <p:spPr>
          <a:xfrm>
            <a:off x="145262" y="5312260"/>
            <a:ext cx="1940305" cy="58477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fr-CA" sz="1700" b="1" noProof="0" dirty="0">
                <a:solidFill>
                  <a:schemeClr val="accent1"/>
                </a:solidFill>
              </a:rPr>
              <a:t>Jorj Helou</a:t>
            </a:r>
            <a:br>
              <a:rPr lang="fr-CA" sz="1400" b="1" noProof="0" dirty="0">
                <a:solidFill>
                  <a:schemeClr val="accent1"/>
                </a:solidFill>
              </a:rPr>
            </a:br>
            <a:r>
              <a:rPr lang="fr-CA" sz="1300" b="0" i="1" noProof="0" dirty="0">
                <a:solidFill>
                  <a:schemeClr val="tx2"/>
                </a:solidFill>
              </a:rPr>
              <a:t>Éveilleur de Leadership</a:t>
            </a:r>
            <a:endParaRPr lang="fr-CA" sz="1400" b="0" i="1" noProof="0" dirty="0">
              <a:solidFill>
                <a:schemeClr val="tx2"/>
              </a:solidFill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3ABFB900-4473-38C7-86A3-25AE531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67" y="5334356"/>
            <a:ext cx="2348933" cy="58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003F3-47A3-A08D-7542-B86FBEB035BA}"/>
              </a:ext>
            </a:extLst>
          </p:cNvPr>
          <p:cNvSpPr txBox="1"/>
          <p:nvPr/>
        </p:nvSpPr>
        <p:spPr>
          <a:xfrm>
            <a:off x="-8467" y="6416155"/>
            <a:ext cx="12200467" cy="307777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1400" noProof="0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r>
              <a:rPr lang="fr-CA" sz="1400" noProof="0" dirty="0">
                <a:solidFill>
                  <a:schemeClr val="bg1"/>
                </a:solidFill>
                <a:latin typeface="+mj-lt"/>
              </a:rPr>
              <a:t> │ </a:t>
            </a:r>
            <a:r>
              <a:rPr lang="fr-CA" sz="1400" noProof="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www.LeaderZone.ca</a:t>
            </a:r>
            <a:r>
              <a:rPr lang="fr-CA" sz="1400" noProof="0" dirty="0">
                <a:solidFill>
                  <a:schemeClr val="bg1"/>
                </a:solidFill>
                <a:latin typeface="+mj-lt"/>
              </a:rPr>
              <a:t> │ </a:t>
            </a:r>
            <a:r>
              <a:rPr lang="fr-CA" sz="1400" u="sng" noProof="0" dirty="0">
                <a:solidFill>
                  <a:schemeClr val="bg1"/>
                </a:solidFill>
                <a:latin typeface="+mj-lt"/>
              </a:rPr>
              <a:t>514.265.3075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9B7604C-B629-88FB-C32A-4A5E469F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704" y="5317539"/>
            <a:ext cx="7343740" cy="64886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65393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8DA7B0-8FCA-AB46-5CAD-1B700873A82D}"/>
              </a:ext>
            </a:extLst>
          </p:cNvPr>
          <p:cNvSpPr/>
          <p:nvPr/>
        </p:nvSpPr>
        <p:spPr>
          <a:xfrm>
            <a:off x="6711885" y="0"/>
            <a:ext cx="548011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FE6A774-F293-8C3A-9B32-9BE5C114F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94" y="325903"/>
            <a:ext cx="2681423" cy="268142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F1816C4-0301-4E3D-93E7-DC37F684F0C1}"/>
              </a:ext>
            </a:extLst>
          </p:cNvPr>
          <p:cNvSpPr txBox="1">
            <a:spLocks/>
          </p:cNvSpPr>
          <p:nvPr/>
        </p:nvSpPr>
        <p:spPr>
          <a:xfrm>
            <a:off x="6937530" y="3158175"/>
            <a:ext cx="5033107" cy="121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noProof="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https://www.linkedin.com/in/jorjhelou/</a:t>
            </a: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77F78D77-E76D-6D41-597D-1763B4F8C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79" y="325903"/>
            <a:ext cx="2986811" cy="298681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E2BA4CB-DF0B-32FC-85A0-F681C79D766A}"/>
              </a:ext>
            </a:extLst>
          </p:cNvPr>
          <p:cNvSpPr txBox="1">
            <a:spLocks/>
          </p:cNvSpPr>
          <p:nvPr/>
        </p:nvSpPr>
        <p:spPr>
          <a:xfrm>
            <a:off x="6937530" y="4924114"/>
            <a:ext cx="5033107" cy="1351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noProof="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</a:t>
            </a: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noProof="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FE8BB29B-8A25-F037-4F8C-55B94AC755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890"/>
          <a:stretch/>
        </p:blipFill>
        <p:spPr>
          <a:xfrm>
            <a:off x="242409" y="4509555"/>
            <a:ext cx="5917771" cy="131656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DA621E9-5208-4972-7604-5BF2E0A60855}"/>
              </a:ext>
            </a:extLst>
          </p:cNvPr>
          <p:cNvSpPr txBox="1">
            <a:spLocks/>
          </p:cNvSpPr>
          <p:nvPr/>
        </p:nvSpPr>
        <p:spPr>
          <a:xfrm>
            <a:off x="0" y="6140427"/>
            <a:ext cx="6937530" cy="5939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CA" sz="3733" i="1" noProof="0" dirty="0">
                <a:solidFill>
                  <a:srgbClr val="FF00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 soon!</a:t>
            </a:r>
            <a:endParaRPr lang="en-CA" sz="2800" b="1" i="1" noProof="0" dirty="0">
              <a:solidFill>
                <a:srgbClr val="FF00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49EE6-025C-27BE-E692-7173362346C9}"/>
              </a:ext>
            </a:extLst>
          </p:cNvPr>
          <p:cNvSpPr txBox="1"/>
          <p:nvPr/>
        </p:nvSpPr>
        <p:spPr>
          <a:xfrm>
            <a:off x="1030411" y="3007326"/>
            <a:ext cx="46510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CA" sz="3600" b="1" noProof="0" dirty="0">
                <a:solidFill>
                  <a:srgbClr val="00AC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Jorj Helou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sz="2800" i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Leadership Awakener</a:t>
            </a:r>
            <a:endParaRPr lang="en-CA" sz="2800" noProof="0" dirty="0"/>
          </a:p>
        </p:txBody>
      </p:sp>
    </p:spTree>
    <p:extLst>
      <p:ext uri="{BB962C8B-B14F-4D97-AF65-F5344CB8AC3E}">
        <p14:creationId xmlns:p14="http://schemas.microsoft.com/office/powerpoint/2010/main" val="304456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orj's b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81925" y="205822"/>
            <a:ext cx="10910271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667" b="1" u="none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noProof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81924" y="1156777"/>
            <a:ext cx="10240349" cy="4066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1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32" indent="-285744">
              <a:buClrTx/>
              <a:buFont typeface="Wingdings" panose="05000000000000000000" pitchFamily="2" charset="2"/>
              <a:buChar char="§"/>
              <a:defRPr sz="2133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>
              <a:buClrTx/>
              <a:buFont typeface="Wingdings" panose="05000000000000000000" pitchFamily="2" charset="2"/>
              <a:buChar char="§"/>
              <a:defRPr sz="2133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indent="-228594">
              <a:buFont typeface="Wingdings" panose="05000000000000000000" pitchFamily="2" charset="2"/>
              <a:buChar char="§"/>
              <a:defRPr sz="1200">
                <a:solidFill>
                  <a:srgbClr val="002D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Font typeface="Wingdings" panose="05000000000000000000" pitchFamily="2" charset="2"/>
              <a:buChar char="§"/>
              <a:defRPr sz="1400">
                <a:solidFill>
                  <a:srgbClr val="002D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68500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881533" y="6064937"/>
            <a:ext cx="2698785" cy="259664"/>
          </a:xfrm>
          <a:prstGeom prst="rect">
            <a:avLst/>
          </a:prstGeom>
        </p:spPr>
        <p:txBody>
          <a:bodyPr vert="horz" rIns="0" anchor="ctr" anchorCtr="0"/>
          <a:lstStyle>
            <a:lvl1pPr marL="0" indent="0" algn="r">
              <a:buNone/>
              <a:defRPr sz="1600" cap="none" baseline="0">
                <a:solidFill>
                  <a:srgbClr val="A0A3A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CA" dirty="0"/>
              <a:t>Date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72233" y="5104881"/>
            <a:ext cx="9108051" cy="415127"/>
          </a:xfrm>
          <a:prstGeom prst="rect">
            <a:avLst/>
          </a:prstGeom>
        </p:spPr>
        <p:txBody>
          <a:bodyPr vert="horz" tIns="0" rIns="0" bIns="0" anchor="ctr" anchorCtr="0"/>
          <a:lstStyle>
            <a:lvl1pPr marL="0" indent="0" algn="r">
              <a:lnSpc>
                <a:spcPct val="70000"/>
              </a:lnSpc>
              <a:spcBef>
                <a:spcPts val="0"/>
              </a:spcBef>
              <a:buFontTx/>
              <a:buNone/>
              <a:defRPr sz="3333" b="1" i="0" cap="all" baseline="0">
                <a:solidFill>
                  <a:srgbClr val="0057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</a:t>
            </a:r>
            <a:r>
              <a:rPr lang="fr-CA" dirty="0" err="1"/>
              <a:t>itle</a:t>
            </a:r>
            <a:r>
              <a:rPr lang="fr-CA" dirty="0"/>
              <a:t> / titre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472267" y="5528734"/>
            <a:ext cx="9108017" cy="27093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buFontTx/>
              <a:buNone/>
              <a:defRPr sz="2133" cap="all">
                <a:solidFill>
                  <a:srgbClr val="7274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</a:t>
            </a:r>
            <a:r>
              <a:rPr lang="fr-CA" dirty="0" err="1"/>
              <a:t>ubtitle</a:t>
            </a:r>
            <a:r>
              <a:rPr lang="fr-CA" dirty="0"/>
              <a:t> / Sous-titre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560236" y="567268"/>
            <a:ext cx="3064499" cy="38988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265736" y="2437867"/>
            <a:ext cx="3227299" cy="202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5265737" y="567267"/>
            <a:ext cx="3227299" cy="180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567267" y="567268"/>
            <a:ext cx="4631267" cy="38988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349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8851" y="440999"/>
            <a:ext cx="10910271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667" b="1" u="none" cap="all" baseline="0">
                <a:solidFill>
                  <a:schemeClr val="tx1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871532" y="1484784"/>
            <a:ext cx="8832981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13" indent="-285737"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42" indent="-228589"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20" indent="-228589">
              <a:buFont typeface="Wingdings" panose="05000000000000000000" pitchFamily="2" charset="2"/>
              <a:buChar char="§"/>
              <a:defRPr sz="1200">
                <a:solidFill>
                  <a:srgbClr val="002D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98" indent="-228589">
              <a:buFont typeface="Wingdings" panose="05000000000000000000" pitchFamily="2" charset="2"/>
              <a:buChar char="§"/>
              <a:defRPr sz="1400">
                <a:solidFill>
                  <a:srgbClr val="002D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42196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1B3A8C-2405-6F2D-EB93-A5E0DE877820}"/>
              </a:ext>
            </a:extLst>
          </p:cNvPr>
          <p:cNvSpPr/>
          <p:nvPr/>
        </p:nvSpPr>
        <p:spPr>
          <a:xfrm>
            <a:off x="-1" y="5216939"/>
            <a:ext cx="12192001" cy="8078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02125" indent="0" algn="ctr"/>
            <a:endParaRPr lang="en-CA" sz="3600" b="1" cap="all" noProof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604C7FC-F8CB-4F59-E5F9-97FF8D110F60}"/>
              </a:ext>
            </a:extLst>
          </p:cNvPr>
          <p:cNvSpPr txBox="1">
            <a:spLocks/>
          </p:cNvSpPr>
          <p:nvPr/>
        </p:nvSpPr>
        <p:spPr>
          <a:xfrm>
            <a:off x="145262" y="5312260"/>
            <a:ext cx="1940305" cy="58477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CA" sz="1700" b="1" noProof="0" dirty="0">
                <a:solidFill>
                  <a:schemeClr val="accent1"/>
                </a:solidFill>
              </a:rPr>
              <a:t>Jorj Helou</a:t>
            </a:r>
            <a:br>
              <a:rPr lang="en-CA" sz="1400" b="1" noProof="0" dirty="0">
                <a:solidFill>
                  <a:schemeClr val="accent1"/>
                </a:solidFill>
              </a:rPr>
            </a:br>
            <a:r>
              <a:rPr lang="en-CA" sz="1300" b="0" i="1" noProof="0" dirty="0">
                <a:solidFill>
                  <a:schemeClr val="tx2"/>
                </a:solidFill>
              </a:rPr>
              <a:t>Leadership Awakener</a:t>
            </a:r>
            <a:endParaRPr lang="en-CA" sz="1400" b="0" i="1" noProof="0" dirty="0">
              <a:solidFill>
                <a:schemeClr val="tx2"/>
              </a:solidFill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3ABFB900-4473-38C7-86A3-25AE531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67" y="5334356"/>
            <a:ext cx="2348933" cy="58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003F3-47A3-A08D-7542-B86FBEB035BA}"/>
              </a:ext>
            </a:extLst>
          </p:cNvPr>
          <p:cNvSpPr txBox="1"/>
          <p:nvPr/>
        </p:nvSpPr>
        <p:spPr>
          <a:xfrm>
            <a:off x="-8467" y="6416155"/>
            <a:ext cx="12200467" cy="307777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1400" noProof="0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r>
              <a:rPr lang="en-CA" sz="1400" noProof="0" dirty="0">
                <a:solidFill>
                  <a:schemeClr val="bg1"/>
                </a:solidFill>
                <a:latin typeface="+mj-lt"/>
              </a:rPr>
              <a:t> │ </a:t>
            </a:r>
            <a:r>
              <a:rPr lang="en-CA" sz="1400" noProof="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www.LeaderZone.ca</a:t>
            </a:r>
            <a:r>
              <a:rPr lang="en-CA" sz="1400" noProof="0" dirty="0">
                <a:solidFill>
                  <a:schemeClr val="bg1"/>
                </a:solidFill>
                <a:latin typeface="+mj-lt"/>
              </a:rPr>
              <a:t> │ </a:t>
            </a:r>
            <a:r>
              <a:rPr lang="en-CA" sz="1400" u="sng" noProof="0" dirty="0">
                <a:solidFill>
                  <a:schemeClr val="bg1"/>
                </a:solidFill>
                <a:latin typeface="+mj-lt"/>
              </a:rPr>
              <a:t>514.265.3075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9B7604C-B629-88FB-C32A-4A5E469F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704" y="5317539"/>
            <a:ext cx="7343740" cy="64886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387231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98E1-7955-407A-8B73-6578942F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0515600" cy="6488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r-CA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E3B2E-C93F-4D76-8D57-8F8C83C5D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SzPct val="122000"/>
              <a:defRPr sz="2800"/>
            </a:lvl1pPr>
            <a:lvl2pPr>
              <a:lnSpc>
                <a:spcPct val="100000"/>
              </a:lnSpc>
              <a:spcBef>
                <a:spcPts val="600"/>
              </a:spcBef>
              <a:buSzPct val="122000"/>
              <a:defRPr sz="2800"/>
            </a:lvl2pPr>
            <a:lvl3pPr>
              <a:lnSpc>
                <a:spcPct val="100000"/>
              </a:lnSpc>
              <a:spcBef>
                <a:spcPts val="600"/>
              </a:spcBef>
              <a:buSzPct val="122000"/>
              <a:defRPr sz="2800"/>
            </a:lvl3pPr>
            <a:lvl4pPr>
              <a:lnSpc>
                <a:spcPct val="100000"/>
              </a:lnSpc>
              <a:spcBef>
                <a:spcPts val="600"/>
              </a:spcBef>
              <a:buSzPct val="122000"/>
              <a:defRPr sz="2800"/>
            </a:lvl4pPr>
            <a:lvl5pPr>
              <a:lnSpc>
                <a:spcPct val="100000"/>
              </a:lnSpc>
              <a:spcBef>
                <a:spcPts val="600"/>
              </a:spcBef>
              <a:buSzPct val="122000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907F19-A251-652F-57CF-F908509631B4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Tous droits réservés. Reproduction autorisée uniquement dans le cadre d’une diffusion de formation par LeaderZone Inc.</a:t>
            </a:r>
            <a:b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Toute utilisation à d’autres fins doit être préalablement approuvée par écrit par LeaderZone Inc. et la mention de la source devra être clairement indiquée.</a:t>
            </a:r>
            <a:endParaRPr lang="fr-CA" sz="800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474C0AA2-8188-3578-EE18-D6CC3AA89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B1116B8F-15E0-8341-1977-76EC3F81E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5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98E1-7955-407A-8B73-6578942F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0515600" cy="6488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CA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E3B2E-C93F-4D76-8D57-8F8C83C5D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BC5540-56E6-30A1-8F9A-238207291569}"/>
              </a:ext>
            </a:extLst>
          </p:cNvPr>
          <p:cNvSpPr/>
          <p:nvPr/>
        </p:nvSpPr>
        <p:spPr>
          <a:xfrm>
            <a:off x="2092751" y="6438507"/>
            <a:ext cx="10099249" cy="41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2C9E59-A261-83B4-C971-8F54032A9DD4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 rights reserved. Reproduction authorized only as part of a training by LeaderZone Inc.</a:t>
            </a:r>
            <a:b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Any use for other purposes must be previously approved in writing by LeaderZone Inc. and the mention of the source must be clearly indicated.</a:t>
            </a:r>
            <a:endParaRPr lang="en-CA" sz="800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DB13C050-49A3-E2AE-24C4-D65C86346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7A474399-B24F-3948-7A96-EC10620A7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3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907F19-A251-652F-57CF-F908509631B4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Tous droits réservés. Reproduction autorisée uniquement dans le cadre d’une diffusion de formation par LeaderZone Inc.</a:t>
            </a:r>
            <a:b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Toute utilisation à d’autres fins doit être préalablement approuvée par écrit par LeaderZone Inc. et la mention de la source devra être clairement indiquée.</a:t>
            </a:r>
            <a:endParaRPr lang="fr-CA" sz="800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474C0AA2-8188-3578-EE18-D6CC3AA89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B1116B8F-15E0-8341-1977-76EC3F81E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1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B96220-02FF-1FE8-8501-604103B527F3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 rights reserved. Reproduction authorized only as part of a training by LeaderZone Inc.</a:t>
            </a:r>
            <a:b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Any use for other purposes must be previously approved in writing by LeaderZone Inc. and the mention of the source must be clearly indicated.</a:t>
            </a:r>
            <a:endParaRPr lang="en-CA" sz="800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0ECD7554-0C86-2940-2602-3CEE1D370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3A7C8650-A48D-4722-5ACE-D3A3E0DF9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83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R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BCB0BAFB-A96B-AD85-979B-D20827E4B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95904"/>
            <a:ext cx="2250689" cy="44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DAD443-5988-FA1A-763A-F6BC55B0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364" y="2054388"/>
            <a:ext cx="8836358" cy="6488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2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30421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BCB0BAFB-A96B-AD85-979B-D20827E4B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95904"/>
            <a:ext cx="2250689" cy="44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DAD443-5988-FA1A-763A-F6BC55B0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364" y="2054388"/>
            <a:ext cx="8836358" cy="6488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2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392787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8DA7B0-8FCA-AB46-5CAD-1B700873A82D}"/>
              </a:ext>
            </a:extLst>
          </p:cNvPr>
          <p:cNvSpPr/>
          <p:nvPr/>
        </p:nvSpPr>
        <p:spPr>
          <a:xfrm>
            <a:off x="6711885" y="0"/>
            <a:ext cx="548011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noProof="0" dirty="0"/>
          </a:p>
        </p:txBody>
      </p:sp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FE6A774-F293-8C3A-9B32-9BE5C114F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94" y="325903"/>
            <a:ext cx="2681423" cy="268142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F1816C4-0301-4E3D-93E7-DC37F684F0C1}"/>
              </a:ext>
            </a:extLst>
          </p:cNvPr>
          <p:cNvSpPr txBox="1">
            <a:spLocks/>
          </p:cNvSpPr>
          <p:nvPr/>
        </p:nvSpPr>
        <p:spPr>
          <a:xfrm>
            <a:off x="6937530" y="3158175"/>
            <a:ext cx="5033107" cy="121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https://www.linkedin.com/in/jorjhelou/</a:t>
            </a: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77F78D77-E76D-6D41-597D-1763B4F8C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79" y="325903"/>
            <a:ext cx="2986811" cy="298681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E2BA4CB-DF0B-32FC-85A0-F681C79D766A}"/>
              </a:ext>
            </a:extLst>
          </p:cNvPr>
          <p:cNvSpPr txBox="1">
            <a:spLocks/>
          </p:cNvSpPr>
          <p:nvPr/>
        </p:nvSpPr>
        <p:spPr>
          <a:xfrm>
            <a:off x="6937530" y="4924114"/>
            <a:ext cx="5033107" cy="1351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</a:t>
            </a: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FE8BB29B-8A25-F037-4F8C-55B94AC755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890"/>
          <a:stretch/>
        </p:blipFill>
        <p:spPr>
          <a:xfrm>
            <a:off x="242409" y="4509555"/>
            <a:ext cx="5917771" cy="131656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DA621E9-5208-4972-7604-5BF2E0A60855}"/>
              </a:ext>
            </a:extLst>
          </p:cNvPr>
          <p:cNvSpPr txBox="1">
            <a:spLocks/>
          </p:cNvSpPr>
          <p:nvPr/>
        </p:nvSpPr>
        <p:spPr>
          <a:xfrm>
            <a:off x="0" y="6140427"/>
            <a:ext cx="6937530" cy="5939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CA" sz="3733" i="1" noProof="0" dirty="0">
                <a:solidFill>
                  <a:srgbClr val="FF00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plaisir de vous recroiser!</a:t>
            </a:r>
            <a:endParaRPr lang="fr-CA" sz="2800" b="1" i="1" noProof="0" dirty="0">
              <a:solidFill>
                <a:srgbClr val="FF00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67D2F-0E70-440A-44FF-928FDA7326D1}"/>
              </a:ext>
            </a:extLst>
          </p:cNvPr>
          <p:cNvSpPr txBox="1"/>
          <p:nvPr/>
        </p:nvSpPr>
        <p:spPr>
          <a:xfrm>
            <a:off x="1030411" y="3007326"/>
            <a:ext cx="46510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CA" sz="3600" b="1" noProof="0" dirty="0">
                <a:solidFill>
                  <a:srgbClr val="00AC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Jorj Helou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CA" sz="2800" i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Éveilleur de leadership</a:t>
            </a:r>
            <a:endParaRPr lang="fr-CA" sz="2800" noProof="0" dirty="0"/>
          </a:p>
        </p:txBody>
      </p:sp>
    </p:spTree>
    <p:extLst>
      <p:ext uri="{BB962C8B-B14F-4D97-AF65-F5344CB8AC3E}">
        <p14:creationId xmlns:p14="http://schemas.microsoft.com/office/powerpoint/2010/main" val="31186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789B48-DE01-4F90-82EC-07B8F18F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0515600" cy="648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BF9FA-2119-48BC-BCD3-20DFDBB62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906" y="11737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514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77" r:id="rId3"/>
    <p:sldLayoutId id="2147483678" r:id="rId4"/>
    <p:sldLayoutId id="2147483688" r:id="rId5"/>
    <p:sldLayoutId id="2147483679" r:id="rId6"/>
    <p:sldLayoutId id="2147483680" r:id="rId7"/>
    <p:sldLayoutId id="2147483689" r:id="rId8"/>
    <p:sldLayoutId id="2147483681" r:id="rId9"/>
    <p:sldLayoutId id="2147483682" r:id="rId10"/>
    <p:sldLayoutId id="2147483690" r:id="rId11"/>
    <p:sldLayoutId id="2147483691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f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derzone.ca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hyperlink" Target="mailto:Contact@LeaderZone.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derzone.ca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hyperlink" Target="mailto:Contact@LeaderZone.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derzone.ca/en/diagnostic/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hyperlink" Target="mailto:Contact@LeaderZone.ca" TargetMode="External"/><Relationship Id="rId4" Type="http://schemas.openxmlformats.org/officeDocument/2006/relationships/hyperlink" Target="https://leaderzone.ca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r Thin Ice: Climate Change in the Arctic">
            <a:extLst>
              <a:ext uri="{FF2B5EF4-FFF2-40B4-BE49-F238E27FC236}">
                <a16:creationId xmlns:a16="http://schemas.microsoft.com/office/drawing/2014/main" id="{2A903181-B420-416E-B033-856A67E0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860860-A8BC-4304-9DC8-6BD03C0A430D}"/>
              </a:ext>
            </a:extLst>
          </p:cNvPr>
          <p:cNvSpPr/>
          <p:nvPr/>
        </p:nvSpPr>
        <p:spPr>
          <a:xfrm>
            <a:off x="-1" y="5752618"/>
            <a:ext cx="12206517" cy="1026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7EAD5C-E700-4C58-81EA-9631A6456ABB}"/>
              </a:ext>
            </a:extLst>
          </p:cNvPr>
          <p:cNvSpPr txBox="1">
            <a:spLocks/>
          </p:cNvSpPr>
          <p:nvPr/>
        </p:nvSpPr>
        <p:spPr>
          <a:xfrm>
            <a:off x="5652322" y="526031"/>
            <a:ext cx="6539678" cy="1889351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7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 breakers</a:t>
            </a:r>
            <a:br>
              <a:rPr lang="en-CA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sz="4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activities</a:t>
            </a:r>
            <a:br>
              <a:rPr lang="en-C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start your meetings or training sessions</a:t>
            </a:r>
            <a:endParaRPr lang="en-CA" sz="5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350EA-3F02-45E4-8EE6-7969AA076D67}"/>
              </a:ext>
            </a:extLst>
          </p:cNvPr>
          <p:cNvSpPr txBox="1"/>
          <p:nvPr/>
        </p:nvSpPr>
        <p:spPr>
          <a:xfrm>
            <a:off x="245897" y="5932779"/>
            <a:ext cx="172642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/>
              <a:t>Activities imagined by</a:t>
            </a:r>
          </a:p>
          <a:p>
            <a:pPr algn="ctr"/>
            <a:r>
              <a:rPr lang="en-CA" sz="1200" b="1" dirty="0"/>
              <a:t> </a:t>
            </a:r>
          </a:p>
          <a:p>
            <a:pPr algn="ctr"/>
            <a:r>
              <a:rPr lang="en-CA" sz="1400" b="1" dirty="0">
                <a:solidFill>
                  <a:schemeClr val="accent1"/>
                </a:solidFill>
              </a:rPr>
              <a:t>Jorj Helou</a:t>
            </a:r>
          </a:p>
          <a:p>
            <a:pPr algn="ctr"/>
            <a:r>
              <a:rPr lang="en-CA" sz="1100" i="1" dirty="0">
                <a:solidFill>
                  <a:schemeClr val="tx2"/>
                </a:solidFill>
              </a:rPr>
              <a:t>Leadership Awakener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CC897C1-2DCA-4836-BD60-23AC4C938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 b="17609"/>
          <a:stretch/>
        </p:blipFill>
        <p:spPr>
          <a:xfrm>
            <a:off x="2794162" y="5855835"/>
            <a:ext cx="3259416" cy="801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87599E-8686-4417-B968-385FA508E6B6}"/>
              </a:ext>
            </a:extLst>
          </p:cNvPr>
          <p:cNvSpPr/>
          <p:nvPr/>
        </p:nvSpPr>
        <p:spPr>
          <a:xfrm>
            <a:off x="6835325" y="5855835"/>
            <a:ext cx="5257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Please share…</a:t>
            </a:r>
          </a:p>
          <a:p>
            <a:r>
              <a:rPr lang="en-CA" i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Get inspired and remember to adapt the activities</a:t>
            </a:r>
            <a:br>
              <a:rPr lang="en-CA" i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CA" i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your context and to your needs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15358D-B26E-0E29-94F4-67307CA8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3DEBBF-F3B2-3CDA-D4D9-CE030FCAF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2953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Why these two B.C. rivers are different colours | iNFOnews |  Thompson-Okanagan's News Source">
            <a:extLst>
              <a:ext uri="{FF2B5EF4-FFF2-40B4-BE49-F238E27FC236}">
                <a16:creationId xmlns:a16="http://schemas.microsoft.com/office/drawing/2014/main" id="{5B66A8AE-E718-FD90-54BF-CEAB77FBF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20" y="3918957"/>
            <a:ext cx="2964184" cy="243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5A7981-CBC3-443E-977A-424FED6F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chemeClr val="tx2"/>
                </a:solidFill>
              </a:rPr>
              <a:t>Get inspired by an image and create an analogy </a:t>
            </a:r>
            <a:br>
              <a:rPr lang="en-US" sz="2800" b="1" i="1" dirty="0">
                <a:solidFill>
                  <a:schemeClr val="accent1"/>
                </a:solidFill>
              </a:rPr>
            </a:br>
            <a:r>
              <a:rPr lang="en-US" sz="2800" b="1" i="1" dirty="0">
                <a:solidFill>
                  <a:schemeClr val="accent2"/>
                </a:solidFill>
              </a:rPr>
              <a:t>“Time management is like...”</a:t>
            </a:r>
            <a:endParaRPr lang="fr-FR" sz="2800" b="1" i="1" dirty="0">
              <a:solidFill>
                <a:schemeClr val="accent2"/>
              </a:solidFill>
            </a:endParaRPr>
          </a:p>
        </p:txBody>
      </p:sp>
      <p:pic>
        <p:nvPicPr>
          <p:cNvPr id="3" name="Picture 8" descr="Why yes, actually it is rocket science | TED Talks">
            <a:extLst>
              <a:ext uri="{FF2B5EF4-FFF2-40B4-BE49-F238E27FC236}">
                <a16:creationId xmlns:a16="http://schemas.microsoft.com/office/drawing/2014/main" id="{6476CFFA-DDF5-3F2A-DEF5-512A17D33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7"/>
          <a:stretch/>
        </p:blipFill>
        <p:spPr bwMode="auto">
          <a:xfrm>
            <a:off x="2890759" y="1050090"/>
            <a:ext cx="3477800" cy="257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Learn How to Create a Feather Drawing Step by Step">
            <a:extLst>
              <a:ext uri="{FF2B5EF4-FFF2-40B4-BE49-F238E27FC236}">
                <a16:creationId xmlns:a16="http://schemas.microsoft.com/office/drawing/2014/main" id="{E03AC8BF-4D13-CDDD-09CE-3440B1D7F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28" y="902780"/>
            <a:ext cx="2061859" cy="309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Wooden Wagon Wheel Close Up | Design Panoply">
            <a:extLst>
              <a:ext uri="{FF2B5EF4-FFF2-40B4-BE49-F238E27FC236}">
                <a16:creationId xmlns:a16="http://schemas.microsoft.com/office/drawing/2014/main" id="{FDFC1906-4678-6F44-1A2E-2D80046C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59" y="4142878"/>
            <a:ext cx="3360013" cy="224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u'u O'o Lava River, Hawaii | Volcano, Nature images, Beautiful nature">
            <a:extLst>
              <a:ext uri="{FF2B5EF4-FFF2-40B4-BE49-F238E27FC236}">
                <a16:creationId xmlns:a16="http://schemas.microsoft.com/office/drawing/2014/main" id="{4B1A789B-4B3C-FB97-9909-B1AB16C7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452" y="2168014"/>
            <a:ext cx="2812401" cy="365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lackline — Wikipédia">
            <a:extLst>
              <a:ext uri="{FF2B5EF4-FFF2-40B4-BE49-F238E27FC236}">
                <a16:creationId xmlns:a16="http://schemas.microsoft.com/office/drawing/2014/main" id="{56C03556-07C5-0991-91C8-17E5DF871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8" r="24871"/>
          <a:stretch/>
        </p:blipFill>
        <p:spPr bwMode="auto">
          <a:xfrm>
            <a:off x="6842015" y="1050090"/>
            <a:ext cx="2064502" cy="260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27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w to Support a Colleague or Friend at Work">
            <a:extLst>
              <a:ext uri="{FF2B5EF4-FFF2-40B4-BE49-F238E27FC236}">
                <a16:creationId xmlns:a16="http://schemas.microsoft.com/office/drawing/2014/main" id="{86D7B8AD-6ED2-0778-9A69-E8E321CA7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02" y="1035853"/>
            <a:ext cx="4004379" cy="23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445F4-A49A-4BCC-A0E1-0F69254B90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63700" y="157163"/>
            <a:ext cx="10528300" cy="5492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i="1" cap="none" dirty="0">
                <a:solidFill>
                  <a:schemeClr val="accent2"/>
                </a:solidFill>
              </a:rPr>
              <a:t>Choose a pic, name an emotion, a value or an inspiration</a:t>
            </a:r>
            <a:endParaRPr lang="fr-FR" i="1" cap="none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Repeating Kindergarten: The Pros and Cons According to Experts | Parents">
            <a:extLst>
              <a:ext uri="{FF2B5EF4-FFF2-40B4-BE49-F238E27FC236}">
                <a16:creationId xmlns:a16="http://schemas.microsoft.com/office/drawing/2014/main" id="{F67D708A-5992-4C52-8A24-4956F4F85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 b="3737"/>
          <a:stretch/>
        </p:blipFill>
        <p:spPr bwMode="auto">
          <a:xfrm>
            <a:off x="4875756" y="1035853"/>
            <a:ext cx="2863258" cy="229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 Ways to Become your Community Rockstar">
            <a:extLst>
              <a:ext uri="{FF2B5EF4-FFF2-40B4-BE49-F238E27FC236}">
                <a16:creationId xmlns:a16="http://schemas.microsoft.com/office/drawing/2014/main" id="{4B92F897-FCEB-47BC-B970-47E7FDAC7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2511"/>
          <a:stretch/>
        </p:blipFill>
        <p:spPr bwMode="auto">
          <a:xfrm>
            <a:off x="466972" y="1035853"/>
            <a:ext cx="4279573" cy="229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ldren International : This global organization creates care  opportunities for children in third world communities — HiveList">
            <a:extLst>
              <a:ext uri="{FF2B5EF4-FFF2-40B4-BE49-F238E27FC236}">
                <a16:creationId xmlns:a16="http://schemas.microsoft.com/office/drawing/2014/main" id="{1D05C624-5997-4F14-9930-C8D1CEEF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52" y="3452032"/>
            <a:ext cx="6904529" cy="2921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eep Our City Wild: An Exciting New Partnership : Mulhall's">
            <a:extLst>
              <a:ext uri="{FF2B5EF4-FFF2-40B4-BE49-F238E27FC236}">
                <a16:creationId xmlns:a16="http://schemas.microsoft.com/office/drawing/2014/main" id="{2DB8AD00-6CC4-4FA5-A332-FFA0F3D9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2" y="3452033"/>
            <a:ext cx="4279573" cy="2921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26248-E9AB-4E7F-A69B-6F8DE15E22AA}"/>
              </a:ext>
            </a:extLst>
          </p:cNvPr>
          <p:cNvSpPr txBox="1"/>
          <p:nvPr/>
        </p:nvSpPr>
        <p:spPr>
          <a:xfrm>
            <a:off x="4272249" y="2682590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1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5587E-C319-47A6-9E5C-6E84268EE8F3}"/>
              </a:ext>
            </a:extLst>
          </p:cNvPr>
          <p:cNvSpPr txBox="1"/>
          <p:nvPr/>
        </p:nvSpPr>
        <p:spPr>
          <a:xfrm>
            <a:off x="11425836" y="2729567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3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31ECC2-5D57-46BF-88C3-BCB8C6F0DE0C}"/>
              </a:ext>
            </a:extLst>
          </p:cNvPr>
          <p:cNvSpPr txBox="1"/>
          <p:nvPr/>
        </p:nvSpPr>
        <p:spPr>
          <a:xfrm>
            <a:off x="7219777" y="2682590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2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775AA-E99D-4451-8526-33851E438095}"/>
              </a:ext>
            </a:extLst>
          </p:cNvPr>
          <p:cNvSpPr txBox="1"/>
          <p:nvPr/>
        </p:nvSpPr>
        <p:spPr>
          <a:xfrm>
            <a:off x="466972" y="5690100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4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D4219-69CA-A9BA-0C75-336C2B8A56F4}"/>
              </a:ext>
            </a:extLst>
          </p:cNvPr>
          <p:cNvSpPr txBox="1"/>
          <p:nvPr/>
        </p:nvSpPr>
        <p:spPr>
          <a:xfrm>
            <a:off x="5015452" y="5691945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5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662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June's Journey - Hidden Object Mystery Game: Chapter 69 - The ...">
            <a:extLst>
              <a:ext uri="{FF2B5EF4-FFF2-40B4-BE49-F238E27FC236}">
                <a16:creationId xmlns:a16="http://schemas.microsoft.com/office/drawing/2014/main" id="{9BD2952A-FC3B-49B9-898D-EBB73ACC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B7ED1A5-4ACB-4AEA-9A32-DBA09B38A366}"/>
              </a:ext>
            </a:extLst>
          </p:cNvPr>
          <p:cNvSpPr txBox="1">
            <a:spLocks/>
          </p:cNvSpPr>
          <p:nvPr/>
        </p:nvSpPr>
        <p:spPr>
          <a:xfrm>
            <a:off x="150475" y="6218380"/>
            <a:ext cx="11855911" cy="568716"/>
          </a:xfrm>
          <a:prstGeom prst="rect">
            <a:avLst/>
          </a:prstGeom>
          <a:solidFill>
            <a:srgbClr val="FFFFFF"/>
          </a:solidFill>
        </p:spPr>
        <p:txBody>
          <a:bodyPr vert="horz" lIns="96000" tIns="96000" rIns="96000" bIns="96000" anchor="ctr" anchorCtr="0"/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ts val="0"/>
              </a:spcBef>
              <a:buFontTx/>
              <a:buNone/>
              <a:defRPr sz="2500" b="1" i="0" kern="1200" cap="all" baseline="0">
                <a:solidFill>
                  <a:srgbClr val="005766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133" b="0" i="1" cap="none" dirty="0">
                <a:solidFill>
                  <a:schemeClr val="accent2"/>
                </a:solidFill>
              </a:rPr>
              <a:t>		Choose an object and tell us about your choice</a:t>
            </a:r>
            <a:endParaRPr lang="fr-CA" sz="2133" b="0" i="1" cap="none" dirty="0">
              <a:solidFill>
                <a:schemeClr val="accent2"/>
              </a:solidFill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13CC0CD3-60BF-4137-A140-08F270DD74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19774"/>
          <a:stretch/>
        </p:blipFill>
        <p:spPr>
          <a:xfrm>
            <a:off x="559535" y="6287830"/>
            <a:ext cx="2005245" cy="4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150 Conversation Starters for Kids to Unlock Your Child's Heart">
            <a:extLst>
              <a:ext uri="{FF2B5EF4-FFF2-40B4-BE49-F238E27FC236}">
                <a16:creationId xmlns:a16="http://schemas.microsoft.com/office/drawing/2014/main" id="{0A6B433D-2C16-4FFE-8936-76434109E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/>
          <a:stretch/>
        </p:blipFill>
        <p:spPr bwMode="auto">
          <a:xfrm>
            <a:off x="8540874" y="3593969"/>
            <a:ext cx="3537679" cy="256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te Assessments: Conducting a Site Assessment (Part 3) | Expert ...">
            <a:extLst>
              <a:ext uri="{FF2B5EF4-FFF2-40B4-BE49-F238E27FC236}">
                <a16:creationId xmlns:a16="http://schemas.microsoft.com/office/drawing/2014/main" id="{0C6CBF8E-E9CF-46AE-8B3C-ABAC7BDD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27" y="148976"/>
            <a:ext cx="4772459" cy="3179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alogue Personnes Images, Stock Photos &amp; Vectors | Shutterstock">
            <a:extLst>
              <a:ext uri="{FF2B5EF4-FFF2-40B4-BE49-F238E27FC236}">
                <a16:creationId xmlns:a16="http://schemas.microsoft.com/office/drawing/2014/main" id="{5238C561-FF7B-47E3-93FB-01D0EBE6D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0"/>
          <a:stretch/>
        </p:blipFill>
        <p:spPr bwMode="auto">
          <a:xfrm>
            <a:off x="1262484" y="205975"/>
            <a:ext cx="4354529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F30A4487-7B76-4A23-BEFD-637B530B809F}"/>
              </a:ext>
            </a:extLst>
          </p:cNvPr>
          <p:cNvSpPr txBox="1">
            <a:spLocks/>
          </p:cNvSpPr>
          <p:nvPr/>
        </p:nvSpPr>
        <p:spPr>
          <a:xfrm>
            <a:off x="2890172" y="418784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780B18A3-57EB-4086-8AF8-1277717BDFA3}"/>
              </a:ext>
            </a:extLst>
          </p:cNvPr>
          <p:cNvSpPr txBox="1">
            <a:spLocks/>
          </p:cNvSpPr>
          <p:nvPr/>
        </p:nvSpPr>
        <p:spPr>
          <a:xfrm>
            <a:off x="4704175" y="314024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8A364036-5CB0-4851-B2BC-E42AAD0CD622}"/>
              </a:ext>
            </a:extLst>
          </p:cNvPr>
          <p:cNvSpPr txBox="1">
            <a:spLocks/>
          </p:cNvSpPr>
          <p:nvPr/>
        </p:nvSpPr>
        <p:spPr>
          <a:xfrm>
            <a:off x="7814015" y="355214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14D7784E-C97C-4ED6-8FFA-B50E5FE0FBAA}"/>
              </a:ext>
            </a:extLst>
          </p:cNvPr>
          <p:cNvSpPr txBox="1">
            <a:spLocks/>
          </p:cNvSpPr>
          <p:nvPr/>
        </p:nvSpPr>
        <p:spPr>
          <a:xfrm>
            <a:off x="10069862" y="896647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B0B0EB4E-3ABB-42F6-A041-3439195A54BE}"/>
              </a:ext>
            </a:extLst>
          </p:cNvPr>
          <p:cNvSpPr txBox="1">
            <a:spLocks/>
          </p:cNvSpPr>
          <p:nvPr/>
        </p:nvSpPr>
        <p:spPr>
          <a:xfrm>
            <a:off x="8900019" y="3993509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4D59C3-E520-43DE-A277-F4A7E7FA1F88}"/>
              </a:ext>
            </a:extLst>
          </p:cNvPr>
          <p:cNvGrpSpPr/>
          <p:nvPr/>
        </p:nvGrpSpPr>
        <p:grpSpPr>
          <a:xfrm>
            <a:off x="209771" y="3452393"/>
            <a:ext cx="4107820" cy="2741616"/>
            <a:chOff x="838708" y="2509978"/>
            <a:chExt cx="3240001" cy="2160000"/>
          </a:xfrm>
        </p:grpSpPr>
        <p:pic>
          <p:nvPicPr>
            <p:cNvPr id="1032" name="Picture 8" descr="Asteon zientzia begi-bistan #242 - Zientzia Kaiera">
              <a:extLst>
                <a:ext uri="{FF2B5EF4-FFF2-40B4-BE49-F238E27FC236}">
                  <a16:creationId xmlns:a16="http://schemas.microsoft.com/office/drawing/2014/main" id="{DE59EEFF-8968-4BF5-8D18-49A6B4612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08" y="2509978"/>
              <a:ext cx="3240001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itle 8">
              <a:extLst>
                <a:ext uri="{FF2B5EF4-FFF2-40B4-BE49-F238E27FC236}">
                  <a16:creationId xmlns:a16="http://schemas.microsoft.com/office/drawing/2014/main" id="{0130AFA1-9F80-4D87-9A11-51A72777CACD}"/>
                </a:ext>
              </a:extLst>
            </p:cNvPr>
            <p:cNvSpPr txBox="1">
              <a:spLocks/>
            </p:cNvSpPr>
            <p:nvPr/>
          </p:nvSpPr>
          <p:spPr>
            <a:xfrm>
              <a:off x="2848113" y="2639950"/>
              <a:ext cx="684628" cy="476008"/>
            </a:xfrm>
            <a:prstGeom prst="rect">
              <a:avLst/>
            </a:prstGeom>
          </p:spPr>
          <p:txBody>
            <a:bodyPr anchor="b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b="1" u="none" kern="1200" cap="all" baseline="0">
                  <a:solidFill>
                    <a:schemeClr val="accent4"/>
                  </a:solidFill>
                  <a:uFill>
                    <a:solidFill>
                      <a:srgbClr val="002D62"/>
                    </a:solidFill>
                  </a:u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 algn="ctr">
                <a:tabLst>
                  <a:tab pos="10284627" algn="l"/>
                </a:tabLst>
              </a:pPr>
              <a:r>
                <a:rPr lang="fr-CA" sz="4267" cap="none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</a:t>
              </a:r>
              <a:endParaRPr lang="en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itle 8">
              <a:extLst>
                <a:ext uri="{FF2B5EF4-FFF2-40B4-BE49-F238E27FC236}">
                  <a16:creationId xmlns:a16="http://schemas.microsoft.com/office/drawing/2014/main" id="{339EB83A-709D-4752-AB3E-7F62A3C60977}"/>
                </a:ext>
              </a:extLst>
            </p:cNvPr>
            <p:cNvSpPr txBox="1">
              <a:spLocks/>
            </p:cNvSpPr>
            <p:nvPr/>
          </p:nvSpPr>
          <p:spPr>
            <a:xfrm>
              <a:off x="1264902" y="2568742"/>
              <a:ext cx="684628" cy="476008"/>
            </a:xfrm>
            <a:prstGeom prst="rect">
              <a:avLst/>
            </a:prstGeom>
          </p:spPr>
          <p:txBody>
            <a:bodyPr anchor="b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b="1" u="none" kern="1200" cap="all" baseline="0">
                  <a:solidFill>
                    <a:schemeClr val="accent4"/>
                  </a:solidFill>
                  <a:uFill>
                    <a:solidFill>
                      <a:srgbClr val="002D62"/>
                    </a:solidFill>
                  </a:u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 algn="ctr">
                <a:tabLst>
                  <a:tab pos="10284627" algn="l"/>
                </a:tabLst>
              </a:pPr>
              <a:r>
                <a:rPr lang="fr-CA" sz="4267" cap="none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en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Title 5">
            <a:extLst>
              <a:ext uri="{FF2B5EF4-FFF2-40B4-BE49-F238E27FC236}">
                <a16:creationId xmlns:a16="http://schemas.microsoft.com/office/drawing/2014/main" id="{E136B6B3-DE14-449D-953B-6EA23B5E3154}"/>
              </a:ext>
            </a:extLst>
          </p:cNvPr>
          <p:cNvSpPr txBox="1">
            <a:spLocks/>
          </p:cNvSpPr>
          <p:nvPr/>
        </p:nvSpPr>
        <p:spPr>
          <a:xfrm>
            <a:off x="4433054" y="4147457"/>
            <a:ext cx="4029213" cy="127579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CA" sz="2667" cap="none" dirty="0">
                <a:solidFill>
                  <a:schemeClr val="accent1"/>
                </a:solidFill>
              </a:rPr>
              <a:t>What are they saying? What are they thinking of?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71FE1E30-631C-D891-BE49-14A5349C1BB3}"/>
              </a:ext>
            </a:extLst>
          </p:cNvPr>
          <p:cNvSpPr txBox="1">
            <a:spLocks/>
          </p:cNvSpPr>
          <p:nvPr/>
        </p:nvSpPr>
        <p:spPr>
          <a:xfrm>
            <a:off x="1184120" y="418783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9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tabLst>
                <a:tab pos="10284627" algn="l"/>
              </a:tabLst>
            </a:pPr>
            <a:r>
              <a:rPr lang="en-CA" sz="2800" cap="none" dirty="0">
                <a:solidFill>
                  <a:schemeClr val="accent1"/>
                </a:solidFill>
                <a:latin typeface="Candara" panose="020E0502030303020204" pitchFamily="34" charset="0"/>
              </a:rPr>
              <a:t>Which picture is the most representative of your mood today?</a:t>
            </a:r>
          </a:p>
        </p:txBody>
      </p:sp>
      <p:pic>
        <p:nvPicPr>
          <p:cNvPr id="3074" name="Picture 2" descr="Crise d'angoisse : 6 faits sur l'anxiété et la panique – ActiveBeat">
            <a:extLst>
              <a:ext uri="{FF2B5EF4-FFF2-40B4-BE49-F238E27FC236}">
                <a16:creationId xmlns:a16="http://schemas.microsoft.com/office/drawing/2014/main" id="{71EF1DBD-AA87-415B-BE1E-58CA3C71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0" y="3952538"/>
            <a:ext cx="3310345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en TV: Amazon.ca: Appstore for Android">
            <a:extLst>
              <a:ext uri="{FF2B5EF4-FFF2-40B4-BE49-F238E27FC236}">
                <a16:creationId xmlns:a16="http://schemas.microsoft.com/office/drawing/2014/main" id="{8923AE5B-B576-4B62-A679-66D59D69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64" y="3952538"/>
            <a:ext cx="24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ild Silly Face Images, Stock Photos &amp; Vectors | Shutterstock">
            <a:extLst>
              <a:ext uri="{FF2B5EF4-FFF2-40B4-BE49-F238E27FC236}">
                <a16:creationId xmlns:a16="http://schemas.microsoft.com/office/drawing/2014/main" id="{E55FA8D7-E966-40B4-B5BF-9468A878E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r="15641" b="14286"/>
          <a:stretch/>
        </p:blipFill>
        <p:spPr bwMode="auto">
          <a:xfrm>
            <a:off x="6039135" y="3813538"/>
            <a:ext cx="3030932" cy="25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irst Day of Spring 2020: Celebrate an Early Spring Equinox | The ...">
            <a:extLst>
              <a:ext uri="{FF2B5EF4-FFF2-40B4-BE49-F238E27FC236}">
                <a16:creationId xmlns:a16="http://schemas.microsoft.com/office/drawing/2014/main" id="{DA4FFB56-A709-4C2D-B152-D58C7881A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r="-1"/>
          <a:stretch/>
        </p:blipFill>
        <p:spPr bwMode="auto">
          <a:xfrm>
            <a:off x="8940240" y="3952538"/>
            <a:ext cx="3078968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ooke firefighters remind you to plan and practice – Sooke News Mirror">
            <a:extLst>
              <a:ext uri="{FF2B5EF4-FFF2-40B4-BE49-F238E27FC236}">
                <a16:creationId xmlns:a16="http://schemas.microsoft.com/office/drawing/2014/main" id="{D643DC94-E8A5-402D-A703-B574FAFE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350" y="1031554"/>
            <a:ext cx="4104001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nimals Hugging">
            <a:extLst>
              <a:ext uri="{FF2B5EF4-FFF2-40B4-BE49-F238E27FC236}">
                <a16:creationId xmlns:a16="http://schemas.microsoft.com/office/drawing/2014/main" id="{735A59A4-2798-4DBF-8423-4E89245D7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9641"/>
          <a:stretch/>
        </p:blipFill>
        <p:spPr bwMode="auto">
          <a:xfrm>
            <a:off x="194384" y="1031554"/>
            <a:ext cx="3247531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A Lazy Person's Guide to Saving the World,&quot; a message from the UN">
            <a:extLst>
              <a:ext uri="{FF2B5EF4-FFF2-40B4-BE49-F238E27FC236}">
                <a16:creationId xmlns:a16="http://schemas.microsoft.com/office/drawing/2014/main" id="{8E54C7AA-5F6F-4A24-BC73-7F447C938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72" y="1031554"/>
            <a:ext cx="415872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queeze Hug | Cute cats and kittens, Cat hug, Cat cuddle">
            <a:extLst>
              <a:ext uri="{FF2B5EF4-FFF2-40B4-BE49-F238E27FC236}">
                <a16:creationId xmlns:a16="http://schemas.microsoft.com/office/drawing/2014/main" id="{34C29620-3C54-4BEC-B35D-75D35118F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38" y="925224"/>
            <a:ext cx="3493789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ld Flying A Kite - PacificStock">
            <a:extLst>
              <a:ext uri="{FF2B5EF4-FFF2-40B4-BE49-F238E27FC236}">
                <a16:creationId xmlns:a16="http://schemas.microsoft.com/office/drawing/2014/main" id="{30176D54-5CEA-4830-9D09-8A4985CBD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 r="4318" b="9929"/>
          <a:stretch/>
        </p:blipFill>
        <p:spPr bwMode="auto">
          <a:xfrm>
            <a:off x="4422429" y="925224"/>
            <a:ext cx="538259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 Smart Ways To Do A Better Job In 2014 - crowdspring Blog">
            <a:extLst>
              <a:ext uri="{FF2B5EF4-FFF2-40B4-BE49-F238E27FC236}">
                <a16:creationId xmlns:a16="http://schemas.microsoft.com/office/drawing/2014/main" id="{046FFE4F-4683-4B14-9D49-C5F1D6C7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481" y="925224"/>
            <a:ext cx="215843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e You Too Busy? - Boundless">
            <a:extLst>
              <a:ext uri="{FF2B5EF4-FFF2-40B4-BE49-F238E27FC236}">
                <a16:creationId xmlns:a16="http://schemas.microsoft.com/office/drawing/2014/main" id="{D0B41E23-AC1D-4B8C-BA66-918FF3010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8"/>
          <a:stretch/>
        </p:blipFill>
        <p:spPr bwMode="auto">
          <a:xfrm>
            <a:off x="827038" y="3835325"/>
            <a:ext cx="393803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6 most beautiful Japanese Zen rock gardens in Kyoto | Time Out Tokyo">
            <a:extLst>
              <a:ext uri="{FF2B5EF4-FFF2-40B4-BE49-F238E27FC236}">
                <a16:creationId xmlns:a16="http://schemas.microsoft.com/office/drawing/2014/main" id="{7A03F5A9-CD14-4429-9F7F-0D14648B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71" y="3835325"/>
            <a:ext cx="378058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Art of Being Curious - Veritus Group">
            <a:extLst>
              <a:ext uri="{FF2B5EF4-FFF2-40B4-BE49-F238E27FC236}">
                <a16:creationId xmlns:a16="http://schemas.microsoft.com/office/drawing/2014/main" id="{05EDBEBD-E0CF-4DBE-8AF3-66DC8937A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4"/>
          <a:stretch/>
        </p:blipFill>
        <p:spPr bwMode="auto">
          <a:xfrm>
            <a:off x="4851523" y="3835325"/>
            <a:ext cx="33936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8">
            <a:extLst>
              <a:ext uri="{FF2B5EF4-FFF2-40B4-BE49-F238E27FC236}">
                <a16:creationId xmlns:a16="http://schemas.microsoft.com/office/drawing/2014/main" id="{D2505215-5D7B-C53E-D9D9-81E6E5A1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tabLst>
                <a:tab pos="10284627" algn="l"/>
              </a:tabLst>
            </a:pPr>
            <a:r>
              <a:rPr lang="en-CA" sz="2800" cap="none" dirty="0">
                <a:solidFill>
                  <a:schemeClr val="accent1"/>
                </a:solidFill>
                <a:latin typeface="Candara" panose="020E0502030303020204" pitchFamily="34" charset="0"/>
              </a:rPr>
              <a:t>Which picture is the most representative of your mood today?</a:t>
            </a:r>
          </a:p>
        </p:txBody>
      </p:sp>
    </p:spTree>
    <p:extLst>
      <p:ext uri="{BB962C8B-B14F-4D97-AF65-F5344CB8AC3E}">
        <p14:creationId xmlns:p14="http://schemas.microsoft.com/office/powerpoint/2010/main" val="24794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sBattle: A man carrying bricks : r/photoshopbattles">
            <a:extLst>
              <a:ext uri="{FF2B5EF4-FFF2-40B4-BE49-F238E27FC236}">
                <a16:creationId xmlns:a16="http://schemas.microsoft.com/office/drawing/2014/main" id="{04C21C37-8B82-207C-E29E-C70D719C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63" y="3852474"/>
            <a:ext cx="3788751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o Dogs Like Hugs? We Embrace The Big Debate">
            <a:extLst>
              <a:ext uri="{FF2B5EF4-FFF2-40B4-BE49-F238E27FC236}">
                <a16:creationId xmlns:a16="http://schemas.microsoft.com/office/drawing/2014/main" id="{6A5AF396-D593-8A93-E979-2BA6BCE5E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6" r="19344"/>
          <a:stretch/>
        </p:blipFill>
        <p:spPr bwMode="auto">
          <a:xfrm>
            <a:off x="9085384" y="3852474"/>
            <a:ext cx="2854021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Why Is My Kid Lazy? 11 Hidden Scientific Reasons">
            <a:extLst>
              <a:ext uri="{FF2B5EF4-FFF2-40B4-BE49-F238E27FC236}">
                <a16:creationId xmlns:a16="http://schemas.microsoft.com/office/drawing/2014/main" id="{3F7D289D-AA40-A9E8-BDD8-FCD31F22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15" y="1153126"/>
            <a:ext cx="3780000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hild Giving Flowers Images – Browse 20,980 Stock Photos, Vectors, and  Video | Adobe Stock">
            <a:extLst>
              <a:ext uri="{FF2B5EF4-FFF2-40B4-BE49-F238E27FC236}">
                <a16:creationId xmlns:a16="http://schemas.microsoft.com/office/drawing/2014/main" id="{F1235117-8F44-621D-F57A-B1030888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37" y="1153126"/>
            <a:ext cx="3780000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 Peek Behind the Curtain | The Better Fundraising Company">
            <a:extLst>
              <a:ext uri="{FF2B5EF4-FFF2-40B4-BE49-F238E27FC236}">
                <a16:creationId xmlns:a16="http://schemas.microsoft.com/office/drawing/2014/main" id="{BF5CEC44-CEF2-C671-23F7-2CEC1769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5" y="1129680"/>
            <a:ext cx="3789474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EN Mountain | Music for Deep rest (sleep,relaxation or study music)  meditation music - YouTube">
            <a:extLst>
              <a:ext uri="{FF2B5EF4-FFF2-40B4-BE49-F238E27FC236}">
                <a16:creationId xmlns:a16="http://schemas.microsoft.com/office/drawing/2014/main" id="{5CF55AB9-67BF-FD64-90FD-4339C35BB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5" y="3852474"/>
            <a:ext cx="4480000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52961D31-46D1-F529-A984-F5A4B997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tabLst>
                <a:tab pos="10284627" algn="l"/>
              </a:tabLst>
            </a:pPr>
            <a:r>
              <a:rPr lang="en-CA" sz="2800" cap="none" dirty="0">
                <a:solidFill>
                  <a:schemeClr val="accent1"/>
                </a:solidFill>
                <a:latin typeface="Candara" panose="020E0502030303020204" pitchFamily="34" charset="0"/>
              </a:rPr>
              <a:t>Which picture is the most representative of your mood today?</a:t>
            </a:r>
          </a:p>
        </p:txBody>
      </p:sp>
    </p:spTree>
    <p:extLst>
      <p:ext uri="{BB962C8B-B14F-4D97-AF65-F5344CB8AC3E}">
        <p14:creationId xmlns:p14="http://schemas.microsoft.com/office/powerpoint/2010/main" val="33032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.com: Brene Brown, Quote, Art, Inspirational, Word Search ...">
            <a:extLst>
              <a:ext uri="{FF2B5EF4-FFF2-40B4-BE49-F238E27FC236}">
                <a16:creationId xmlns:a16="http://schemas.microsoft.com/office/drawing/2014/main" id="{8ECD5610-2EF7-4A96-A118-583367CD0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3253" r="7778" b="20418"/>
          <a:stretch/>
        </p:blipFill>
        <p:spPr bwMode="auto">
          <a:xfrm>
            <a:off x="5174340" y="59298"/>
            <a:ext cx="6669315" cy="620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mazon.com: Brene Brown, Quote, Art, Inspirational, Word Search ...">
            <a:extLst>
              <a:ext uri="{FF2B5EF4-FFF2-40B4-BE49-F238E27FC236}">
                <a16:creationId xmlns:a16="http://schemas.microsoft.com/office/drawing/2014/main" id="{364E066A-8534-4055-BC1C-7CDA1C5FE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79028" r="45000"/>
          <a:stretch/>
        </p:blipFill>
        <p:spPr bwMode="auto">
          <a:xfrm>
            <a:off x="311149" y="1390650"/>
            <a:ext cx="42672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mazon.com: Brene Brown, Quote, Art, Inspirational, Word Search ...">
            <a:extLst>
              <a:ext uri="{FF2B5EF4-FFF2-40B4-BE49-F238E27FC236}">
                <a16:creationId xmlns:a16="http://schemas.microsoft.com/office/drawing/2014/main" id="{68C5D1E2-28F5-4B51-9A40-8441DBE5B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6" t="79028" r="3333"/>
          <a:stretch/>
        </p:blipFill>
        <p:spPr bwMode="auto">
          <a:xfrm>
            <a:off x="539750" y="3549651"/>
            <a:ext cx="38735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C66DC9-568F-49B3-AC23-FF1A28B9A438}"/>
              </a:ext>
            </a:extLst>
          </p:cNvPr>
          <p:cNvSpPr txBox="1"/>
          <p:nvPr/>
        </p:nvSpPr>
        <p:spPr>
          <a:xfrm>
            <a:off x="452946" y="2727020"/>
            <a:ext cx="178733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CONTAGIOUS</a:t>
            </a:r>
            <a:endParaRPr lang="en-CA" sz="17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.com: Brene Brown, Quote, Art, Inspirational, Word Search ...">
            <a:extLst>
              <a:ext uri="{FF2B5EF4-FFF2-40B4-BE49-F238E27FC236}">
                <a16:creationId xmlns:a16="http://schemas.microsoft.com/office/drawing/2014/main" id="{8ECD5610-2EF7-4A96-A118-583367CD0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12286" r="7778" b="20418"/>
          <a:stretch/>
        </p:blipFill>
        <p:spPr bwMode="auto">
          <a:xfrm>
            <a:off x="5442216" y="393088"/>
            <a:ext cx="6669315" cy="546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E4F9DA-FE3B-7FD9-085A-7B9CF929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95" y="2818605"/>
            <a:ext cx="4046494" cy="1489444"/>
          </a:xfrm>
        </p:spPr>
        <p:txBody>
          <a:bodyPr>
            <a:normAutofit/>
          </a:bodyPr>
          <a:lstStyle/>
          <a:p>
            <a:r>
              <a:rPr lang="en-CA" b="1" i="1" cap="none" dirty="0">
                <a:solidFill>
                  <a:schemeClr val="accent1"/>
                </a:solidFill>
              </a:rPr>
              <a:t>What’s the first word you see and how does it inspire you today?</a:t>
            </a:r>
            <a:endParaRPr lang="en-CA" cap="none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E7EB2-BA0B-C214-2EDE-A6E5D815995C}"/>
              </a:ext>
            </a:extLst>
          </p:cNvPr>
          <p:cNvSpPr txBox="1"/>
          <p:nvPr/>
        </p:nvSpPr>
        <p:spPr>
          <a:xfrm>
            <a:off x="9222458" y="5860974"/>
            <a:ext cx="2690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solidFill>
                  <a:schemeClr val="tx2"/>
                </a:solidFill>
              </a:rPr>
              <a:t>Brené</a:t>
            </a:r>
            <a:r>
              <a:rPr lang="en-US" sz="1200" i="1" dirty="0">
                <a:solidFill>
                  <a:schemeClr val="tx2"/>
                </a:solidFill>
              </a:rPr>
              <a:t> Brown’s inspirational word search</a:t>
            </a:r>
            <a:endParaRPr lang="en-CA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expected Journey Screenshots for Windows - MobyGames">
            <a:extLst>
              <a:ext uri="{FF2B5EF4-FFF2-40B4-BE49-F238E27FC236}">
                <a16:creationId xmlns:a16="http://schemas.microsoft.com/office/drawing/2014/main" id="{067EC69F-7569-442E-9314-7D31BA1B4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/>
          <a:stretch/>
        </p:blipFill>
        <p:spPr bwMode="auto">
          <a:xfrm>
            <a:off x="3440784" y="141401"/>
            <a:ext cx="8647206" cy="620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4C0DDBDB-FDED-4AEA-938F-4E667AE9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22" y="3029457"/>
            <a:ext cx="2527458" cy="64886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400" dirty="0">
                <a:solidFill>
                  <a:schemeClr val="accent1"/>
                </a:solidFill>
                <a:latin typeface="Candara" panose="020E0502030303020204" pitchFamily="34" charset="0"/>
              </a:rPr>
              <a:t>find</a:t>
            </a:r>
            <a:br>
              <a:rPr lang="en-CA" sz="2400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en-CA" sz="2400" dirty="0">
                <a:solidFill>
                  <a:schemeClr val="accent1"/>
                </a:solidFill>
                <a:latin typeface="Candara" panose="020E0502030303020204" pitchFamily="34" charset="0"/>
              </a:rPr>
              <a:t>20 differences</a:t>
            </a:r>
          </a:p>
        </p:txBody>
      </p:sp>
    </p:spTree>
    <p:extLst>
      <p:ext uri="{BB962C8B-B14F-4D97-AF65-F5344CB8AC3E}">
        <p14:creationId xmlns:p14="http://schemas.microsoft.com/office/powerpoint/2010/main" val="134285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 title="Lit Light Bulb">
            <a:hlinkClick r:id="" action="ppaction://media"/>
            <a:extLst>
              <a:ext uri="{FF2B5EF4-FFF2-40B4-BE49-F238E27FC236}">
                <a16:creationId xmlns:a16="http://schemas.microsoft.com/office/drawing/2014/main" id="{5DDC8488-9147-B020-D265-080AB0F43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Just 20 Minute Countdown Timer for Slide, Keynote, Powerpoint">
            <a:hlinkClick r:id="" action="ppaction://media"/>
            <a:extLst>
              <a:ext uri="{FF2B5EF4-FFF2-40B4-BE49-F238E27FC236}">
                <a16:creationId xmlns:a16="http://schemas.microsoft.com/office/drawing/2014/main" id="{DCEF7BE6-9F8B-3E5B-4AF9-9BBB257341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5611" y="1763819"/>
            <a:ext cx="5920642" cy="33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6B8D01-9F80-4B60-A5F0-09599B81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863" y="174174"/>
            <a:ext cx="5902476" cy="5902476"/>
          </a:xfrm>
          <a:prstGeom prst="rect">
            <a:avLst/>
          </a:prstGeom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E28983CB-E71C-4C3C-9BA5-702064976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713663" algn="l"/>
              </a:tabLst>
            </a:pPr>
            <a:r>
              <a:rPr lang="en-CA" cap="none" dirty="0"/>
              <a:t>Can you solve it?</a:t>
            </a:r>
          </a:p>
        </p:txBody>
      </p:sp>
    </p:spTree>
    <p:extLst>
      <p:ext uri="{BB962C8B-B14F-4D97-AF65-F5344CB8AC3E}">
        <p14:creationId xmlns:p14="http://schemas.microsoft.com/office/powerpoint/2010/main" val="27701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tabLst>
                <a:tab pos="10284627" algn="l"/>
              </a:tabLst>
            </a:pPr>
            <a:r>
              <a:rPr lang="en-US" sz="3200" cap="none" dirty="0">
                <a:solidFill>
                  <a:schemeClr val="accent1"/>
                </a:solidFill>
                <a:latin typeface="Candara" panose="020E0502030303020204" pitchFamily="34" charset="0"/>
              </a:rPr>
              <a:t>Which quote inspires you the most today and why?</a:t>
            </a:r>
            <a:endParaRPr lang="en-CA" sz="3200" cap="none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B91DFE-D943-4827-BC0B-AF537A0D5DBF}"/>
              </a:ext>
            </a:extLst>
          </p:cNvPr>
          <p:cNvSpPr/>
          <p:nvPr/>
        </p:nvSpPr>
        <p:spPr>
          <a:xfrm>
            <a:off x="176724" y="1210845"/>
            <a:ext cx="6006681" cy="1597752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fontAlgn="base"/>
            <a:r>
              <a:rPr lang="en-US" i="1" dirty="0">
                <a:solidFill>
                  <a:srgbClr val="3A3A3A"/>
                </a:solidFill>
                <a:latin typeface="Open Sans"/>
              </a:rPr>
              <a:t>"Let excellence be your brand...</a:t>
            </a:r>
            <a:br>
              <a:rPr lang="en-US" i="1" dirty="0">
                <a:solidFill>
                  <a:srgbClr val="3A3A3A"/>
                </a:solidFill>
                <a:latin typeface="Open Sans"/>
              </a:rPr>
            </a:br>
            <a:r>
              <a:rPr lang="en-US" i="1" dirty="0">
                <a:solidFill>
                  <a:srgbClr val="3A3A3A"/>
                </a:solidFill>
                <a:latin typeface="Open Sans"/>
              </a:rPr>
              <a:t>Doing the right thing, even when nobody knows you're doing the right thing, will always bring the right thing to you.“</a:t>
            </a:r>
            <a:br>
              <a:rPr lang="en-US" i="1" dirty="0">
                <a:solidFill>
                  <a:srgbClr val="3A3A3A"/>
                </a:solidFill>
                <a:latin typeface="Open Sans"/>
              </a:rPr>
            </a:br>
            <a:r>
              <a:rPr lang="en-US" i="1" dirty="0">
                <a:solidFill>
                  <a:srgbClr val="3A3A3A"/>
                </a:solidFill>
                <a:latin typeface="Open Sans"/>
              </a:rPr>
              <a:t>– </a:t>
            </a:r>
            <a:r>
              <a:rPr lang="en-US" sz="1600" dirty="0">
                <a:solidFill>
                  <a:srgbClr val="3A3A3A"/>
                </a:solidFill>
                <a:latin typeface="Open Sans"/>
              </a:rPr>
              <a:t>Oprah Winfrey</a:t>
            </a:r>
            <a:endParaRPr lang="fr-FR" sz="1600" dirty="0">
              <a:solidFill>
                <a:srgbClr val="3A3A3A"/>
              </a:solidFill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206B18-6DE9-4BA5-83DE-279E9995211F}"/>
              </a:ext>
            </a:extLst>
          </p:cNvPr>
          <p:cNvSpPr/>
          <p:nvPr/>
        </p:nvSpPr>
        <p:spPr>
          <a:xfrm>
            <a:off x="6935851" y="1289108"/>
            <a:ext cx="4986834" cy="1231108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92000" tIns="192000" rIns="192000" bIns="192000" anchor="ctr" anchorCtr="0">
            <a:noAutofit/>
          </a:bodyPr>
          <a:lstStyle/>
          <a:p>
            <a:pPr algn="ctr" fontAlgn="base"/>
            <a:r>
              <a:rPr lang="en-US" i="1" dirty="0">
                <a:solidFill>
                  <a:srgbClr val="3A3A3A"/>
                </a:solidFill>
                <a:latin typeface="Open Sans"/>
              </a:rPr>
              <a:t>"Teamwork begins by building trust. And the only way to do that is to overcome our need for invulnerability." – </a:t>
            </a:r>
            <a:r>
              <a:rPr lang="en-US" sz="1600" dirty="0">
                <a:solidFill>
                  <a:srgbClr val="3A3A3A"/>
                </a:solidFill>
                <a:latin typeface="Open Sans"/>
              </a:rPr>
              <a:t>Patrick Lencioni</a:t>
            </a:r>
            <a:endParaRPr lang="fr-FR" dirty="0">
              <a:solidFill>
                <a:srgbClr val="3A3A3A"/>
              </a:solidFill>
              <a:latin typeface="Open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B6417-ECFB-4964-A31C-A009C72A8335}"/>
              </a:ext>
            </a:extLst>
          </p:cNvPr>
          <p:cNvSpPr/>
          <p:nvPr/>
        </p:nvSpPr>
        <p:spPr>
          <a:xfrm>
            <a:off x="3149866" y="2973886"/>
            <a:ext cx="7755425" cy="1231107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fontAlgn="base"/>
            <a:r>
              <a:rPr lang="en-US" i="1" dirty="0">
                <a:latin typeface="Open Sans"/>
              </a:rPr>
              <a:t>"Talent wins games, but teamwork and intelligence win championships." – </a:t>
            </a:r>
            <a:r>
              <a:rPr lang="en-US" sz="1600" dirty="0">
                <a:latin typeface="Open Sans"/>
              </a:rPr>
              <a:t>Michael Jordan</a:t>
            </a:r>
            <a:endParaRPr lang="fr-FR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560CE2-74BA-4509-B176-D3DCD846C92B}"/>
              </a:ext>
            </a:extLst>
          </p:cNvPr>
          <p:cNvSpPr/>
          <p:nvPr/>
        </p:nvSpPr>
        <p:spPr>
          <a:xfrm>
            <a:off x="176724" y="4535571"/>
            <a:ext cx="6315219" cy="1579609"/>
          </a:xfrm>
          <a:prstGeom prst="rect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fontAlgn="base"/>
            <a:r>
              <a:rPr lang="en-US" i="1" dirty="0">
                <a:latin typeface="Open Sans"/>
              </a:rPr>
              <a:t>“The courage to be vulnerable is not about winning or losing, it’s about the courage to show up when you can’t predict or control the outcome.”</a:t>
            </a:r>
            <a:br>
              <a:rPr lang="en-US" i="1" dirty="0">
                <a:latin typeface="Open Sans"/>
              </a:rPr>
            </a:br>
            <a:r>
              <a:rPr lang="en-US" i="1" dirty="0">
                <a:latin typeface="Open Sans"/>
              </a:rPr>
              <a:t>– </a:t>
            </a:r>
            <a:r>
              <a:rPr lang="en-US" sz="1600" dirty="0" err="1">
                <a:latin typeface="Open Sans"/>
              </a:rPr>
              <a:t>Brené</a:t>
            </a:r>
            <a:r>
              <a:rPr lang="en-US" sz="1600" dirty="0">
                <a:latin typeface="Open Sans"/>
              </a:rPr>
              <a:t> Brown</a:t>
            </a:r>
            <a:endParaRPr lang="fr-FR" sz="1600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C4972-2326-4C87-BC69-D955AB259C37}"/>
              </a:ext>
            </a:extLst>
          </p:cNvPr>
          <p:cNvSpPr/>
          <p:nvPr/>
        </p:nvSpPr>
        <p:spPr>
          <a:xfrm>
            <a:off x="7027579" y="4535572"/>
            <a:ext cx="4858059" cy="1157691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fontAlgn="base"/>
            <a:r>
              <a:rPr lang="en-US" i="1" dirty="0">
                <a:solidFill>
                  <a:srgbClr val="3A3A3A"/>
                </a:solidFill>
                <a:latin typeface="Open Sans"/>
              </a:rPr>
              <a:t>"It is literally true that you can succeed best and quickest by helping others to succeed.“</a:t>
            </a:r>
            <a:br>
              <a:rPr lang="en-US" i="1" dirty="0">
                <a:solidFill>
                  <a:srgbClr val="3A3A3A"/>
                </a:solidFill>
                <a:latin typeface="Open Sans"/>
              </a:rPr>
            </a:br>
            <a:r>
              <a:rPr lang="en-US" i="1" dirty="0">
                <a:solidFill>
                  <a:srgbClr val="3A3A3A"/>
                </a:solidFill>
                <a:latin typeface="Open Sans"/>
              </a:rPr>
              <a:t>– </a:t>
            </a:r>
            <a:r>
              <a:rPr lang="en-US" sz="1600" dirty="0" err="1">
                <a:solidFill>
                  <a:srgbClr val="3A3A3A"/>
                </a:solidFill>
                <a:latin typeface="Open Sans"/>
              </a:rPr>
              <a:t>Napolean</a:t>
            </a:r>
            <a:r>
              <a:rPr lang="en-US" sz="1600" dirty="0">
                <a:solidFill>
                  <a:srgbClr val="3A3A3A"/>
                </a:solidFill>
                <a:latin typeface="Open Sans"/>
              </a:rPr>
              <a:t> Hill</a:t>
            </a:r>
            <a:endParaRPr lang="fr-FR" dirty="0">
              <a:solidFill>
                <a:srgbClr val="3A3A3A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19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The Best kites and Best Kites for Kids of 2020: Own The Yard">
            <a:extLst>
              <a:ext uri="{FF2B5EF4-FFF2-40B4-BE49-F238E27FC236}">
                <a16:creationId xmlns:a16="http://schemas.microsoft.com/office/drawing/2014/main" id="{7B999D96-1160-4B9F-A2E5-8ED09BA6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B7ED1A5-4ACB-4AEA-9A32-DBA09B38A366}"/>
              </a:ext>
            </a:extLst>
          </p:cNvPr>
          <p:cNvSpPr txBox="1">
            <a:spLocks/>
          </p:cNvSpPr>
          <p:nvPr/>
        </p:nvSpPr>
        <p:spPr>
          <a:xfrm>
            <a:off x="137307" y="6262926"/>
            <a:ext cx="11855911" cy="595074"/>
          </a:xfrm>
          <a:prstGeom prst="rect">
            <a:avLst/>
          </a:prstGeom>
          <a:solidFill>
            <a:srgbClr val="FFFFFF"/>
          </a:solidFill>
        </p:spPr>
        <p:txBody>
          <a:bodyPr vert="horz" lIns="96000" tIns="96000" rIns="96000" bIns="96000" anchor="ctr" anchorCtr="0"/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ts val="0"/>
              </a:spcBef>
              <a:buFontTx/>
              <a:buNone/>
              <a:defRPr sz="2500" b="1" i="0" kern="1200" cap="all" baseline="0">
                <a:solidFill>
                  <a:srgbClr val="005766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sz="2400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Which part do you like most and why?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1739C5-756D-4807-B576-E7546FDF5CFC}"/>
              </a:ext>
            </a:extLst>
          </p:cNvPr>
          <p:cNvSpPr/>
          <p:nvPr/>
        </p:nvSpPr>
        <p:spPr>
          <a:xfrm>
            <a:off x="137307" y="115352"/>
            <a:ext cx="11855911" cy="6414473"/>
          </a:xfrm>
          <a:prstGeom prst="rect">
            <a:avLst/>
          </a:prstGeom>
        </p:spPr>
        <p:txBody>
          <a:bodyPr wrap="square" numCol="3">
            <a:noAutofit/>
          </a:bodyPr>
          <a:lstStyle/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criticism,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condemn.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hostility,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fight.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fear,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be apprehensive.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pity,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feel sorry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themselves.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ridicule,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feel shy.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jealousy,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feel envy.</a:t>
            </a:r>
          </a:p>
          <a:p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shame,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feel guilty.</a:t>
            </a:r>
          </a:p>
          <a:p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encouragement, they learn confidence.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tolerance,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patience.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praise,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appreciation.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acceptance,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love.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approval,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like themselves.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recognition, 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it is good to have a goal.</a:t>
            </a:r>
          </a:p>
          <a:p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sharing,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generosity.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honesty,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truthfulness.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fairness,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justice.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kindness and consideration, they learn respect.</a:t>
            </a:r>
          </a:p>
          <a:p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security, 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to have faith in themselves and in those about them.</a:t>
            </a:r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children live with friendliness, </a:t>
            </a:r>
          </a:p>
          <a:p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learn the world is a nice place in which to live.</a:t>
            </a:r>
          </a:p>
          <a:p>
            <a:pPr algn="r"/>
            <a:b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8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CA" sz="1867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Dorothy Law Nolte.</a:t>
            </a:r>
            <a:br>
              <a:rPr lang="en-CA" sz="1867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1867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B52097E-32E9-4C43-8A62-C29A3EBC7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19774"/>
          <a:stretch/>
        </p:blipFill>
        <p:spPr>
          <a:xfrm>
            <a:off x="559535" y="6346725"/>
            <a:ext cx="2005245" cy="4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rst 3 words you see are your reality لم يسبق له مثيل الصور + tier3.xyz">
            <a:extLst>
              <a:ext uri="{FF2B5EF4-FFF2-40B4-BE49-F238E27FC236}">
                <a16:creationId xmlns:a16="http://schemas.microsoft.com/office/drawing/2014/main" id="{77E80E35-4D2A-4CE5-83D3-5BE11DAEF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8"/>
          <a:stretch/>
        </p:blipFill>
        <p:spPr bwMode="auto">
          <a:xfrm>
            <a:off x="5306795" y="358445"/>
            <a:ext cx="5937439" cy="56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695F5C-E02B-4A6E-AECF-96E995092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44" y="2407288"/>
            <a:ext cx="3837784" cy="1636811"/>
          </a:xfrm>
        </p:spPr>
        <p:txBody>
          <a:bodyPr>
            <a:normAutofit fontScale="90000"/>
          </a:bodyPr>
          <a:lstStyle/>
          <a:p>
            <a:r>
              <a:rPr lang="en-CA" b="1" i="1" dirty="0"/>
              <a:t>What’s the first word you see and how does it inspire you today?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6210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tabLst>
                <a:tab pos="10284627" algn="l"/>
              </a:tabLst>
            </a:pPr>
            <a:r>
              <a:rPr lang="en-US" sz="2800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Describe successful collaboration in words and graphics…!</a:t>
            </a:r>
            <a:endParaRPr lang="en-CA" sz="2800" i="1" cap="none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81914C-0C64-4F59-8FE7-4C81B65EBCFA}"/>
              </a:ext>
            </a:extLst>
          </p:cNvPr>
          <p:cNvSpPr/>
          <p:nvPr/>
        </p:nvSpPr>
        <p:spPr>
          <a:xfrm>
            <a:off x="4597366" y="1719869"/>
            <a:ext cx="7354389" cy="2859553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pic>
        <p:nvPicPr>
          <p:cNvPr id="1027" name="Picture 3" descr="Effective Icebreakers: Two Truths. One Lie. - WorkSMART WorkSMART: Tips for  a happier, more engaged workplace">
            <a:extLst>
              <a:ext uri="{FF2B5EF4-FFF2-40B4-BE49-F238E27FC236}">
                <a16:creationId xmlns:a16="http://schemas.microsoft.com/office/drawing/2014/main" id="{09178D88-365E-4D04-9124-FC61399C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5" y="2130734"/>
            <a:ext cx="3951223" cy="19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42EC027-32B3-BB53-FAAA-58E546D5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0F344F-9CD5-E3E4-4CB5-5C96D808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002" y="2142518"/>
            <a:ext cx="6821116" cy="2760049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Think of 3 statements about yourself (A, B &amp; C):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2 must be true, and 1 must be false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The more unique or interesting the statement, the better!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(recommended to avoid common statements like “I like ice cream”)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Each person shares the 3 statements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All vote which statement is the lie</a:t>
            </a:r>
          </a:p>
        </p:txBody>
      </p:sp>
    </p:spTree>
    <p:extLst>
      <p:ext uri="{BB962C8B-B14F-4D97-AF65-F5344CB8AC3E}">
        <p14:creationId xmlns:p14="http://schemas.microsoft.com/office/powerpoint/2010/main" val="4864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EA5499D5-E8C6-4E93-ABA5-4552FDA94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3" y="89970"/>
            <a:ext cx="5141868" cy="6139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6C6187-D59A-4B5B-A615-26FEABFF9BEF}"/>
              </a:ext>
            </a:extLst>
          </p:cNvPr>
          <p:cNvSpPr txBox="1"/>
          <p:nvPr/>
        </p:nvSpPr>
        <p:spPr>
          <a:xfrm>
            <a:off x="5746336" y="359101"/>
            <a:ext cx="6290389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ndara" panose="020E0502030303020204" pitchFamily="34" charset="0"/>
              </a:rPr>
              <a:t>Which of the "blob" characters represents you the most in this period and why?</a:t>
            </a:r>
          </a:p>
          <a:p>
            <a:r>
              <a:rPr lang="en-CA" sz="1600" i="1" dirty="0"/>
              <a:t>(inspired by Pip </a:t>
            </a:r>
            <a:r>
              <a:rPr lang="en-CA" sz="1600" i="1" dirty="0" err="1"/>
              <a:t>Willson's</a:t>
            </a:r>
            <a:r>
              <a:rPr lang="en-CA" sz="1600" i="1" dirty="0"/>
              <a:t> model)</a:t>
            </a:r>
          </a:p>
          <a:p>
            <a:endParaRPr lang="en-CA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1 dares, hesitates and worries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2 supports and stays secure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3 gets a boost to take the first steps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4 is optimistic and plans his long-term vision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5 is disconnected and lets the time pass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6 needs care and connection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7 decides to be kind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8 changes perspective, meditate or dream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9 enjoys life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10 celebrates success and seeks recognition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blobs 11 and 12 take the time to appreciate a friendship or a love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13 is dissatisfied because he is dissatisfied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14 stumbled; he should have taken it differently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15 savors the moment and is not in a hurry to going further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blobs 16, 17 and 18 work as a team, support and help each other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19 did everything he could to help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20 is proud of achieving his goal and keeps an eye on the future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i="1" dirty="0"/>
              <a:t>blob 21 is disappointed despite his progress</a:t>
            </a:r>
          </a:p>
        </p:txBody>
      </p:sp>
    </p:spTree>
    <p:extLst>
      <p:ext uri="{BB962C8B-B14F-4D97-AF65-F5344CB8AC3E}">
        <p14:creationId xmlns:p14="http://schemas.microsoft.com/office/powerpoint/2010/main" val="4290014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42D8-1D6C-4B24-9A14-6DE17127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/>
              <a:t>Create an analogy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36308-A23F-45E4-9022-0493A1625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08" y="2146868"/>
            <a:ext cx="6984439" cy="224602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CA" sz="2800" b="0" dirty="0"/>
              <a:t>Choose an object</a:t>
            </a:r>
          </a:p>
          <a:p>
            <a:pPr marL="457200" indent="-457200">
              <a:buAutoNum type="arabicPeriod"/>
            </a:pPr>
            <a:r>
              <a:rPr lang="en-CA" sz="2800" b="0" dirty="0"/>
              <a:t>Describe its characteristics, faults, benefits, dangers, uses, etc.</a:t>
            </a:r>
          </a:p>
          <a:p>
            <a:pPr marL="457200" indent="-457200">
              <a:buAutoNum type="arabicPeriod"/>
            </a:pPr>
            <a:r>
              <a:rPr lang="en-CA" sz="2800" b="0" dirty="0"/>
              <a:t>Make a link with the topic of this meeting</a:t>
            </a:r>
          </a:p>
        </p:txBody>
      </p:sp>
      <p:pic>
        <p:nvPicPr>
          <p:cNvPr id="1026" name="Picture 2" descr="🧞 Genie Emoji">
            <a:extLst>
              <a:ext uri="{FF2B5EF4-FFF2-40B4-BE49-F238E27FC236}">
                <a16:creationId xmlns:a16="http://schemas.microsoft.com/office/drawing/2014/main" id="{D2283FEB-79DC-4B59-9749-5AAABFC4E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30" y="740138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17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D Fake Window View Green Grass Garden Landscape Self-Adhesive PVC Wall  Stickers, Wall Stickers &amp; Murals - Amazon Canada">
            <a:extLst>
              <a:ext uri="{FF2B5EF4-FFF2-40B4-BE49-F238E27FC236}">
                <a16:creationId xmlns:a16="http://schemas.microsoft.com/office/drawing/2014/main" id="{C5582513-5FE0-4AD4-8A39-2937FCFEC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5" b="8639"/>
          <a:stretch/>
        </p:blipFill>
        <p:spPr bwMode="auto">
          <a:xfrm>
            <a:off x="2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281B1DB-3B0F-4C42-9A49-816647E00AA4}"/>
              </a:ext>
            </a:extLst>
          </p:cNvPr>
          <p:cNvSpPr txBox="1">
            <a:spLocks/>
          </p:cNvSpPr>
          <p:nvPr/>
        </p:nvSpPr>
        <p:spPr>
          <a:xfrm>
            <a:off x="168044" y="5922169"/>
            <a:ext cx="11855911" cy="842782"/>
          </a:xfrm>
          <a:prstGeom prst="rect">
            <a:avLst/>
          </a:prstGeom>
          <a:solidFill>
            <a:srgbClr val="FFFFFF"/>
          </a:solidFill>
        </p:spPr>
        <p:txBody>
          <a:bodyPr vert="horz" lIns="96000" tIns="96000" rIns="96000" bIns="96000" anchor="ctr" anchorCtr="0"/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ts val="0"/>
              </a:spcBef>
              <a:buFontTx/>
              <a:buNone/>
              <a:defRPr sz="2500" b="1" i="0" kern="1200" cap="all" baseline="0">
                <a:solidFill>
                  <a:srgbClr val="005766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28975" algn="ctr">
              <a:lnSpc>
                <a:spcPct val="100000"/>
              </a:lnSpc>
              <a:tabLst>
                <a:tab pos="10284627" algn="l"/>
              </a:tabLst>
            </a:pPr>
            <a:r>
              <a:rPr lang="en-US" sz="240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Look out your window.</a:t>
            </a:r>
            <a:br>
              <a:rPr lang="en-US" sz="2400" i="1" cap="none" dirty="0">
                <a:solidFill>
                  <a:schemeClr val="accent2"/>
                </a:solidFill>
                <a:latin typeface="Candara" panose="020E0502030303020204" pitchFamily="34" charset="0"/>
              </a:rPr>
            </a:br>
            <a:r>
              <a:rPr lang="en-US" sz="240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What do you see?  What do you appreciate?</a:t>
            </a:r>
            <a:endParaRPr lang="fr-FR" sz="2400" b="1" i="1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C1DA9F54-B1CB-4658-8912-0C7CA6EA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19774"/>
          <a:stretch/>
        </p:blipFill>
        <p:spPr>
          <a:xfrm>
            <a:off x="871246" y="6014237"/>
            <a:ext cx="2894627" cy="658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AB6A1-2005-6B14-0F63-0CCCE9D6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A8CB1-55AA-98DA-B75F-1D686E44A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7425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980F-45EA-409D-86C2-7E8A19FB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200" b="1" dirty="0">
                <a:solidFill>
                  <a:schemeClr val="accent1"/>
                </a:solidFill>
                <a:latin typeface="Candara" panose="020E0502030303020204" pitchFamily="34" charset="0"/>
              </a:rPr>
              <a:t>Influence </a:t>
            </a:r>
            <a:r>
              <a:rPr lang="fr-CA" sz="3200" b="1" dirty="0" err="1">
                <a:solidFill>
                  <a:schemeClr val="accent1"/>
                </a:solidFill>
                <a:latin typeface="Candara" panose="020E0502030303020204" pitchFamily="34" charset="0"/>
              </a:rPr>
              <a:t>is</a:t>
            </a:r>
            <a:r>
              <a:rPr lang="fr-CA" sz="3200" b="1" dirty="0">
                <a:solidFill>
                  <a:schemeClr val="accent1"/>
                </a:solidFill>
                <a:latin typeface="Candara" panose="020E0502030303020204" pitchFamily="34" charset="0"/>
              </a:rPr>
              <a:t> like __________ , </a:t>
            </a:r>
            <a:r>
              <a:rPr lang="fr-CA" dirty="0" err="1"/>
              <a:t>it’s</a:t>
            </a:r>
            <a:r>
              <a:rPr lang="fr-CA" dirty="0"/>
              <a:t> important to </a:t>
            </a:r>
            <a:r>
              <a:rPr lang="fr-CA" sz="3200" b="1" dirty="0">
                <a:solidFill>
                  <a:schemeClr val="accent1"/>
                </a:solidFill>
                <a:latin typeface="Candara" panose="020E0502030303020204" pitchFamily="34" charset="0"/>
              </a:rPr>
              <a:t>__________ .</a:t>
            </a:r>
            <a:endParaRPr lang="en-CA" sz="32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3ACA96-482B-4136-AFA3-38B9A2315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i="1" dirty="0"/>
              <a:t>Get inspired by the pics and complete the sentence with an analogy</a:t>
            </a:r>
            <a:endParaRPr lang="en-CA" sz="2000" i="1" dirty="0"/>
          </a:p>
        </p:txBody>
      </p:sp>
      <p:pic>
        <p:nvPicPr>
          <p:cNvPr id="15362" name="Picture 2" descr="Music Conductor: What Does A Music Conductor Do?">
            <a:extLst>
              <a:ext uri="{FF2B5EF4-FFF2-40B4-BE49-F238E27FC236}">
                <a16:creationId xmlns:a16="http://schemas.microsoft.com/office/drawing/2014/main" id="{68E34A0F-3DCB-4FAB-B2E5-216AF5DA4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0" y="1251571"/>
            <a:ext cx="3993600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anagement des conflits">
            <a:extLst>
              <a:ext uri="{FF2B5EF4-FFF2-40B4-BE49-F238E27FC236}">
                <a16:creationId xmlns:a16="http://schemas.microsoft.com/office/drawing/2014/main" id="{5EEB6D28-A73F-4B7C-882D-7AF86CF8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32" y="3883541"/>
            <a:ext cx="3736701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Bear hug | Wildlife Photographer of the Year | Natural History Museum">
            <a:extLst>
              <a:ext uri="{FF2B5EF4-FFF2-40B4-BE49-F238E27FC236}">
                <a16:creationId xmlns:a16="http://schemas.microsoft.com/office/drawing/2014/main" id="{705749E2-B50A-4D1C-9B61-B90E95CA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260" y="1251571"/>
            <a:ext cx="3743231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he Value of Coordination - 80,000 Hours">
            <a:extLst>
              <a:ext uri="{FF2B5EF4-FFF2-40B4-BE49-F238E27FC236}">
                <a16:creationId xmlns:a16="http://schemas.microsoft.com/office/drawing/2014/main" id="{3358DAD9-F50F-4333-B5DD-FA76A3F49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9"/>
          <a:stretch/>
        </p:blipFill>
        <p:spPr bwMode="auto">
          <a:xfrm>
            <a:off x="4328524" y="1251571"/>
            <a:ext cx="3874093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Afghanistan War | History, Combatants, Facts, &amp;amp; Timeline | Britannica">
            <a:extLst>
              <a:ext uri="{FF2B5EF4-FFF2-40B4-BE49-F238E27FC236}">
                <a16:creationId xmlns:a16="http://schemas.microsoft.com/office/drawing/2014/main" id="{7F334A9F-F208-4F3F-84C6-1CDCC6E1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0" y="3883541"/>
            <a:ext cx="3742460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3 Ways Playing Chess Can Help You Read People | Inc.com">
            <a:extLst>
              <a:ext uri="{FF2B5EF4-FFF2-40B4-BE49-F238E27FC236}">
                <a16:creationId xmlns:a16="http://schemas.microsoft.com/office/drawing/2014/main" id="{18AAB54B-A248-40C5-941C-0544EF86F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/>
          <a:stretch/>
        </p:blipFill>
        <p:spPr bwMode="auto">
          <a:xfrm>
            <a:off x="7873626" y="3883541"/>
            <a:ext cx="4189864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B21D1-B03E-41D4-822C-2C87F76FE66A}"/>
              </a:ext>
            </a:extLst>
          </p:cNvPr>
          <p:cNvSpPr/>
          <p:nvPr/>
        </p:nvSpPr>
        <p:spPr>
          <a:xfrm>
            <a:off x="328461" y="1251571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392F47-54E4-4F8D-8160-92EB1318EC0E}"/>
              </a:ext>
            </a:extLst>
          </p:cNvPr>
          <p:cNvSpPr/>
          <p:nvPr/>
        </p:nvSpPr>
        <p:spPr>
          <a:xfrm>
            <a:off x="4467210" y="1233933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594B6D-6EBE-4A22-83E1-331B9A14F127}"/>
              </a:ext>
            </a:extLst>
          </p:cNvPr>
          <p:cNvSpPr/>
          <p:nvPr/>
        </p:nvSpPr>
        <p:spPr>
          <a:xfrm>
            <a:off x="8458948" y="1233933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F5484-98F4-4BAE-8433-F0A931F381EA}"/>
              </a:ext>
            </a:extLst>
          </p:cNvPr>
          <p:cNvSpPr/>
          <p:nvPr/>
        </p:nvSpPr>
        <p:spPr>
          <a:xfrm>
            <a:off x="328461" y="3883541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CE3D76-F2E2-43FE-8CBB-513CCCA716F9}"/>
              </a:ext>
            </a:extLst>
          </p:cNvPr>
          <p:cNvSpPr/>
          <p:nvPr/>
        </p:nvSpPr>
        <p:spPr>
          <a:xfrm>
            <a:off x="4210880" y="3883773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2170F0-944F-4238-B835-964E17ACD21C}"/>
              </a:ext>
            </a:extLst>
          </p:cNvPr>
          <p:cNvSpPr/>
          <p:nvPr/>
        </p:nvSpPr>
        <p:spPr>
          <a:xfrm>
            <a:off x="8030776" y="3883541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286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0CB0EB-83B0-4CBC-A12E-290368E7010F}"/>
              </a:ext>
            </a:extLst>
          </p:cNvPr>
          <p:cNvSpPr txBox="1"/>
          <p:nvPr/>
        </p:nvSpPr>
        <p:spPr>
          <a:xfrm>
            <a:off x="3290400" y="2778493"/>
            <a:ext cx="42244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267" b="1" i="1">
                <a:solidFill>
                  <a:schemeClr val="tx2"/>
                </a:solidFill>
              </a:rPr>
              <a:t>Coach</a:t>
            </a:r>
            <a:r>
              <a:rPr lang="en-CA" sz="2400" i="1">
                <a:solidFill>
                  <a:schemeClr val="tx2"/>
                </a:solidFill>
              </a:rPr>
              <a:t>, </a:t>
            </a:r>
            <a:r>
              <a:rPr lang="en-CA" sz="2800" i="1">
                <a:solidFill>
                  <a:schemeClr val="tx2"/>
                </a:solidFill>
              </a:rPr>
              <a:t>ICF </a:t>
            </a:r>
            <a:r>
              <a:rPr lang="en-CA" sz="2400" i="1">
                <a:solidFill>
                  <a:schemeClr val="tx2"/>
                </a:solidFill>
              </a:rPr>
              <a:t>certified</a:t>
            </a:r>
            <a:endParaRPr lang="en-CA" sz="2400" b="1" i="1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44CFD-5665-483F-9ADE-569C66D9E64E}"/>
              </a:ext>
            </a:extLst>
          </p:cNvPr>
          <p:cNvSpPr txBox="1"/>
          <p:nvPr/>
        </p:nvSpPr>
        <p:spPr>
          <a:xfrm>
            <a:off x="7711635" y="352757"/>
            <a:ext cx="4029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>
                <a:solidFill>
                  <a:schemeClr val="accent2"/>
                </a:solidFill>
              </a:rPr>
              <a:t>Leadership Awakener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117787-E9F7-47DC-80C2-51EF622E0185}"/>
              </a:ext>
            </a:extLst>
          </p:cNvPr>
          <p:cNvSpPr txBox="1"/>
          <p:nvPr/>
        </p:nvSpPr>
        <p:spPr>
          <a:xfrm>
            <a:off x="2150705" y="1772277"/>
            <a:ext cx="52537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267" b="1" i="1">
                <a:solidFill>
                  <a:schemeClr val="tx2"/>
                </a:solidFill>
              </a:rPr>
              <a:t>Instructional designer</a:t>
            </a:r>
            <a:endParaRPr lang="en-CA" sz="2667" i="1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B0DB8-A2DA-4CC4-ABAA-9CFA86D352C3}"/>
              </a:ext>
            </a:extLst>
          </p:cNvPr>
          <p:cNvSpPr txBox="1"/>
          <p:nvPr/>
        </p:nvSpPr>
        <p:spPr>
          <a:xfrm>
            <a:off x="707333" y="839209"/>
            <a:ext cx="29643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267" b="1" i="1">
                <a:solidFill>
                  <a:schemeClr val="tx2"/>
                </a:solidFill>
              </a:rPr>
              <a:t>Trainer</a:t>
            </a:r>
            <a:endParaRPr lang="en-CA" sz="2800" b="1" i="1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AD811-57C7-4B2A-9B94-AA399B1F95CE}"/>
              </a:ext>
            </a:extLst>
          </p:cNvPr>
          <p:cNvSpPr txBox="1"/>
          <p:nvPr/>
        </p:nvSpPr>
        <p:spPr>
          <a:xfrm>
            <a:off x="9123079" y="5351082"/>
            <a:ext cx="264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i="1">
                <a:solidFill>
                  <a:schemeClr val="accent1"/>
                </a:solidFill>
              </a:rPr>
              <a:t>+ banking &amp; finance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EEF3D-AF29-4455-A513-9EE1C1911709}"/>
              </a:ext>
            </a:extLst>
          </p:cNvPr>
          <p:cNvSpPr txBox="1"/>
          <p:nvPr/>
        </p:nvSpPr>
        <p:spPr>
          <a:xfrm>
            <a:off x="7037671" y="4520085"/>
            <a:ext cx="4731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i="1">
                <a:solidFill>
                  <a:schemeClr val="accent1"/>
                </a:solidFill>
              </a:rPr>
              <a:t>Educational background in business administration &amp; 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4CF15-1225-4EC5-83AC-8714CBF27DB9}"/>
              </a:ext>
            </a:extLst>
          </p:cNvPr>
          <p:cNvSpPr txBox="1"/>
          <p:nvPr/>
        </p:nvSpPr>
        <p:spPr>
          <a:xfrm>
            <a:off x="7992065" y="2370665"/>
            <a:ext cx="396751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667" i="1">
                <a:solidFill>
                  <a:schemeClr val="accent1"/>
                </a:solidFill>
              </a:rPr>
              <a:t>20+ years of experience in skills development</a:t>
            </a:r>
            <a:endParaRPr lang="en-CA" sz="2133" i="1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4AB33-2ACB-B66F-BDD9-8A097119DF75}"/>
              </a:ext>
            </a:extLst>
          </p:cNvPr>
          <p:cNvSpPr txBox="1"/>
          <p:nvPr/>
        </p:nvSpPr>
        <p:spPr>
          <a:xfrm>
            <a:off x="511625" y="5661665"/>
            <a:ext cx="506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i="1">
                <a:solidFill>
                  <a:schemeClr val="accent2"/>
                </a:solidFill>
              </a:rPr>
              <a:t>Jorj Helou </a:t>
            </a:r>
            <a:r>
              <a:rPr lang="fr-CA" sz="3200" i="1">
                <a:solidFill>
                  <a:schemeClr val="accent2"/>
                </a:solidFill>
              </a:rPr>
              <a:t>CHRP, PCC</a:t>
            </a:r>
            <a:endParaRPr lang="en-CA" sz="3600" i="1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B9219-F5D1-C01D-C6A1-2FD310988B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7" t="9175" r="4570" b="57324"/>
          <a:stretch/>
        </p:blipFill>
        <p:spPr bwMode="auto">
          <a:xfrm>
            <a:off x="511625" y="2886006"/>
            <a:ext cx="2679429" cy="267942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120653-ED4C-7EC6-210E-F2A3B5DB7268}"/>
              </a:ext>
            </a:extLst>
          </p:cNvPr>
          <p:cNvSpPr txBox="1"/>
          <p:nvPr/>
        </p:nvSpPr>
        <p:spPr>
          <a:xfrm>
            <a:off x="3441111" y="234370"/>
            <a:ext cx="29643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267" b="1" i="1">
                <a:solidFill>
                  <a:schemeClr val="tx2"/>
                </a:solidFill>
              </a:rPr>
              <a:t>Speaker</a:t>
            </a:r>
            <a:endParaRPr lang="en-CA" sz="2800" b="1" i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28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uffle Card Games">
            <a:extLst>
              <a:ext uri="{FF2B5EF4-FFF2-40B4-BE49-F238E27FC236}">
                <a16:creationId xmlns:a16="http://schemas.microsoft.com/office/drawing/2014/main" id="{50944FA9-EEB6-40D6-BFC4-D2D5F7A5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70" y="384223"/>
            <a:ext cx="5519560" cy="254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A98D6-652E-4396-A8C3-7B2CC00672F8}"/>
              </a:ext>
            </a:extLst>
          </p:cNvPr>
          <p:cNvSpPr txBox="1">
            <a:spLocks/>
          </p:cNvSpPr>
          <p:nvPr/>
        </p:nvSpPr>
        <p:spPr>
          <a:xfrm>
            <a:off x="512179" y="3578176"/>
            <a:ext cx="11375021" cy="18422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AutoNum type="arabicPeriod"/>
            </a:pPr>
            <a:r>
              <a:rPr lang="en-US" dirty="0"/>
              <a:t>Confidentially, share a surprising statement about you with the facilitator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AutoNum type="arabicPeriod"/>
            </a:pPr>
            <a:r>
              <a:rPr lang="en-US" dirty="0"/>
              <a:t>The facilitator reads the statements without mentioning the name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AutoNum type="arabicPeriod"/>
            </a:pPr>
            <a:r>
              <a:rPr lang="en-US" dirty="0"/>
              <a:t>Guess who?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30450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 WONDERING QUESTION - Jane Jackson Career">
            <a:extLst>
              <a:ext uri="{FF2B5EF4-FFF2-40B4-BE49-F238E27FC236}">
                <a16:creationId xmlns:a16="http://schemas.microsoft.com/office/drawing/2014/main" id="{BD50D953-EA94-5D75-53A9-85E20F245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r="6185"/>
          <a:stretch/>
        </p:blipFill>
        <p:spPr bwMode="auto">
          <a:xfrm flipH="1">
            <a:off x="1406089" y="854854"/>
            <a:ext cx="3671735" cy="560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A1A6E-226F-25DF-8369-616E2579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Would you rather…?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5143B-12DD-1DB8-5140-08E76F0E3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145" y="1357459"/>
            <a:ext cx="6330922" cy="4393897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CA" sz="2000" b="1" i="0" dirty="0">
                <a:effectLst/>
              </a:rPr>
              <a:t>Would you rather</a:t>
            </a:r>
            <a:r>
              <a:rPr lang="en-CA" sz="2000" b="0" i="0" dirty="0">
                <a:effectLst/>
              </a:rPr>
              <a:t> swim in a pool full of maple syrup or</a:t>
            </a:r>
            <a:br>
              <a:rPr lang="en-CA" sz="2000" b="0" i="0" dirty="0">
                <a:effectLst/>
              </a:rPr>
            </a:br>
            <a:r>
              <a:rPr lang="en-CA" sz="2000" b="0" i="0" dirty="0">
                <a:effectLst/>
              </a:rPr>
              <a:t>a pool full of brown gravy?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endParaRPr lang="en-CA" sz="2000" b="0" i="0" dirty="0">
              <a:effectLst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CA" sz="2000" b="1" i="0" dirty="0">
                <a:effectLst/>
              </a:rPr>
              <a:t>Would you rather</a:t>
            </a:r>
            <a:r>
              <a:rPr lang="en-CA" sz="2000" b="0" i="0" dirty="0">
                <a:effectLst/>
              </a:rPr>
              <a:t> watch nothing but romantic movies or nothing but horror movies?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endParaRPr lang="en-CA" sz="2000" b="0" i="0" dirty="0">
              <a:effectLst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CA" sz="2000" b="1" dirty="0"/>
              <a:t>Would you rather </a:t>
            </a:r>
            <a:r>
              <a:rPr lang="en-CA" sz="2000" dirty="0"/>
              <a:t>go back in time and meet your ancestors or go forward in time and meet your great grandkids?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endParaRPr lang="en-CA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b="1" dirty="0"/>
              <a:t>Would you rather </a:t>
            </a:r>
            <a:r>
              <a:rPr lang="en-US" sz="2000" dirty="0"/>
              <a:t>be the funniest person or the smartest person in the room?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370038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DB0744-2E70-7BE9-4963-44C151C5BCF7}"/>
              </a:ext>
            </a:extLst>
          </p:cNvPr>
          <p:cNvGrpSpPr/>
          <p:nvPr/>
        </p:nvGrpSpPr>
        <p:grpSpPr>
          <a:xfrm>
            <a:off x="-1" y="1058090"/>
            <a:ext cx="9940835" cy="5094515"/>
            <a:chOff x="793826" y="966651"/>
            <a:chExt cx="11398173" cy="54733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ow to Stay Focused on Your Mission - Lewis Center for Church Leadership">
              <a:extLst>
                <a:ext uri="{FF2B5EF4-FFF2-40B4-BE49-F238E27FC236}">
                  <a16:creationId xmlns:a16="http://schemas.microsoft.com/office/drawing/2014/main" id="{E0EB1AA7-44E6-8B21-725A-CF20DAD3C8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"/>
            <a:stretch/>
          </p:blipFill>
          <p:spPr bwMode="auto">
            <a:xfrm>
              <a:off x="793826" y="966651"/>
              <a:ext cx="11398173" cy="547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C867D56-44B1-9FDC-0082-175F2EEFE135}"/>
                </a:ext>
              </a:extLst>
            </p:cNvPr>
            <p:cNvSpPr/>
            <p:nvPr/>
          </p:nvSpPr>
          <p:spPr>
            <a:xfrm>
              <a:off x="4419074" y="2046410"/>
              <a:ext cx="3357155" cy="31820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2050" name="Picture 2" descr="Focus symbol - Free icons">
              <a:extLst>
                <a:ext uri="{FF2B5EF4-FFF2-40B4-BE49-F238E27FC236}">
                  <a16:creationId xmlns:a16="http://schemas.microsoft.com/office/drawing/2014/main" id="{E4545C19-516B-C600-A57E-F406D71A9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394" y="2888184"/>
              <a:ext cx="1498514" cy="149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F18C516-D339-4659-8805-0DB7B97CE33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CA" dirty="0"/>
              <a:t>Your missions, if you accept them!</a:t>
            </a:r>
            <a:endParaRPr lang="en-CA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3C19B4-F71C-A9F0-A49E-A342FF23C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5579" y="1253331"/>
            <a:ext cx="5161999" cy="4351338"/>
          </a:xfrm>
          <a:solidFill>
            <a:schemeClr val="bg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80000" tIns="108000" rIns="180000" bIns="108000" anchor="ctr" anchorCtr="0"/>
          <a:lstStyle/>
          <a:p>
            <a:pPr marL="503238" indent="-457200" algn="l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…</a:t>
            </a:r>
          </a:p>
          <a:p>
            <a:pPr marL="503238" indent="-457200" algn="l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  <a:p>
            <a:pPr marL="503238" indent="-457200" algn="l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700539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enfant cueillir des fleurs">
            <a:extLst>
              <a:ext uri="{FF2B5EF4-FFF2-40B4-BE49-F238E27FC236}">
                <a16:creationId xmlns:a16="http://schemas.microsoft.com/office/drawing/2014/main" id="{81B0D6B2-B5EC-43D0-AFC5-9DAF7E5B4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"/>
            <a:ext cx="12192000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0699" y="1839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apyrus" charset="0"/>
                <a:cs typeface="Papyrus" charset="0"/>
              </a:rPr>
              <a:t>What are your takeaways?</a:t>
            </a:r>
            <a:br>
              <a:rPr lang="en-CA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apyrus" charset="0"/>
                <a:cs typeface="Papyrus" charset="0"/>
              </a:rPr>
            </a:br>
            <a:endParaRPr lang="en-CA" sz="8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6202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0D80A-562A-6F7A-50C7-6FF44490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E70A26-F4C5-4B8C-9F44-474AD60F5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1800" b="1" dirty="0"/>
              <a:t>Bandwidth</a:t>
            </a:r>
            <a:r>
              <a:rPr lang="en-CA" sz="1800" b="0" dirty="0"/>
              <a:t> (recommended to turn off other applications)</a:t>
            </a:r>
            <a:endParaRPr lang="en-CA" sz="1800" dirty="0"/>
          </a:p>
          <a:p>
            <a:r>
              <a:rPr lang="en-CA" sz="1800" b="1" dirty="0"/>
              <a:t>Mic</a:t>
            </a:r>
            <a:r>
              <a:rPr lang="en-CA" sz="1800" dirty="0"/>
              <a:t> </a:t>
            </a:r>
            <a:r>
              <a:rPr lang="en-CA" sz="1800" b="0" dirty="0"/>
              <a:t>(unmute to ask questions, comment or share thoughts)</a:t>
            </a:r>
          </a:p>
          <a:p>
            <a:r>
              <a:rPr lang="en-CA" sz="1800" b="1" dirty="0"/>
              <a:t>Raise hand </a:t>
            </a:r>
            <a:r>
              <a:rPr lang="en-CA" sz="1800" dirty="0"/>
              <a:t>(virtually ask to express your thoughts)</a:t>
            </a:r>
          </a:p>
          <a:p>
            <a:r>
              <a:rPr lang="en-CA" sz="1800" b="1" dirty="0"/>
              <a:t>Cameras</a:t>
            </a:r>
            <a:r>
              <a:rPr lang="en-CA" sz="1800" dirty="0"/>
              <a:t> </a:t>
            </a:r>
            <a:r>
              <a:rPr lang="en-CA" sz="1800" b="0" dirty="0"/>
              <a:t>(activated, unless you are dealing with other priorities)</a:t>
            </a:r>
          </a:p>
          <a:p>
            <a:r>
              <a:rPr lang="en-CA" sz="1800" dirty="0"/>
              <a:t>Exit full screen and choose </a:t>
            </a:r>
            <a:r>
              <a:rPr lang="en-CA" sz="1800" b="1" i="1" dirty="0"/>
              <a:t>“Side-by-side: Gallery” </a:t>
            </a:r>
            <a:r>
              <a:rPr lang="en-CA" sz="1800" dirty="0"/>
              <a:t>option </a:t>
            </a:r>
            <a:r>
              <a:rPr lang="en-CA" sz="1800" b="0" dirty="0"/>
              <a:t>(to optimize the view)</a:t>
            </a:r>
          </a:p>
          <a:p>
            <a:r>
              <a:rPr lang="en-CA" sz="1800" b="1" dirty="0"/>
              <a:t>Chat</a:t>
            </a:r>
            <a:r>
              <a:rPr lang="en-CA" sz="1800" dirty="0"/>
              <a:t> </a:t>
            </a:r>
            <a:r>
              <a:rPr lang="en-CA" sz="1800" b="0" dirty="0"/>
              <a:t>(anytime)</a:t>
            </a:r>
          </a:p>
          <a:p>
            <a:r>
              <a:rPr lang="en-CA" sz="1800" b="1" dirty="0"/>
              <a:t>Reactions</a:t>
            </a:r>
            <a:r>
              <a:rPr lang="en-CA" sz="1800" dirty="0"/>
              <a:t> </a:t>
            </a:r>
            <a:r>
              <a:rPr lang="en-CA" sz="1800" b="0" dirty="0"/>
              <a:t>(recognize what they are saying)</a:t>
            </a:r>
          </a:p>
          <a:p>
            <a:r>
              <a:rPr lang="en-CA" sz="1800" b="1" dirty="0"/>
              <a:t>Take notes </a:t>
            </a:r>
            <a:r>
              <a:rPr lang="en-CA" sz="1800" dirty="0"/>
              <a:t>(it helps keeping the attention and reinforces the retention)</a:t>
            </a:r>
            <a:endParaRPr lang="en-CA" sz="1800" b="0" dirty="0"/>
          </a:p>
        </p:txBody>
      </p:sp>
      <p:pic>
        <p:nvPicPr>
          <p:cNvPr id="2050" name="Picture 2" descr="How to Use Zoom While We're Trapped at Home For Online Classes and ...">
            <a:extLst>
              <a:ext uri="{FF2B5EF4-FFF2-40B4-BE49-F238E27FC236}">
                <a16:creationId xmlns:a16="http://schemas.microsoft.com/office/drawing/2014/main" id="{C32AA9D9-70EF-45C1-93DD-6E7E0E7A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001" y="286728"/>
            <a:ext cx="2417232" cy="24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1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ACEA-8F73-F7BC-35FB-3E952F4A7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E70A26-F4C5-4B8C-9F44-474AD60F5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1800" b="1" dirty="0"/>
              <a:t>Bandwidth</a:t>
            </a:r>
            <a:r>
              <a:rPr lang="en-CA" sz="1800" b="0" dirty="0"/>
              <a:t> (recommended to turn off other applications)</a:t>
            </a:r>
            <a:endParaRPr lang="en-CA" sz="1800" dirty="0"/>
          </a:p>
          <a:p>
            <a:r>
              <a:rPr lang="en-CA" sz="1800" b="1" dirty="0"/>
              <a:t>Mic</a:t>
            </a:r>
            <a:r>
              <a:rPr lang="en-CA" sz="1800" dirty="0"/>
              <a:t> </a:t>
            </a:r>
            <a:r>
              <a:rPr lang="en-CA" sz="1800" b="0" dirty="0"/>
              <a:t>(unmute to ask questions, comment or share thoughts)</a:t>
            </a:r>
          </a:p>
          <a:p>
            <a:r>
              <a:rPr lang="en-CA" sz="1800" b="1" dirty="0"/>
              <a:t>Raise hand </a:t>
            </a:r>
            <a:r>
              <a:rPr lang="en-CA" sz="1800" dirty="0"/>
              <a:t>(virtually ask to express your thoughts)</a:t>
            </a:r>
          </a:p>
          <a:p>
            <a:r>
              <a:rPr lang="en-CA" sz="1800" b="1" dirty="0"/>
              <a:t>Cameras</a:t>
            </a:r>
            <a:r>
              <a:rPr lang="en-CA" sz="1800" dirty="0"/>
              <a:t> </a:t>
            </a:r>
            <a:r>
              <a:rPr lang="en-CA" sz="1800" b="0" dirty="0"/>
              <a:t>(activated, unless you are dealing with other priorities)</a:t>
            </a:r>
          </a:p>
          <a:p>
            <a:r>
              <a:rPr lang="en-CA" sz="1800" b="1" dirty="0"/>
              <a:t>Chat</a:t>
            </a:r>
            <a:r>
              <a:rPr lang="en-CA" sz="1800" dirty="0"/>
              <a:t> </a:t>
            </a:r>
            <a:r>
              <a:rPr lang="en-CA" sz="1800" b="0" dirty="0"/>
              <a:t>(anytime)</a:t>
            </a:r>
          </a:p>
          <a:p>
            <a:r>
              <a:rPr lang="en-CA" sz="1800" b="1" dirty="0"/>
              <a:t>Reactions</a:t>
            </a:r>
            <a:r>
              <a:rPr lang="en-CA" sz="1800" dirty="0"/>
              <a:t> </a:t>
            </a:r>
            <a:r>
              <a:rPr lang="en-CA" sz="1800" b="0" dirty="0"/>
              <a:t>(recognize what they are saying)</a:t>
            </a:r>
          </a:p>
          <a:p>
            <a:r>
              <a:rPr lang="en-CA" sz="1800" b="1" dirty="0"/>
              <a:t>Take notes </a:t>
            </a:r>
            <a:r>
              <a:rPr lang="en-CA" sz="1800" dirty="0"/>
              <a:t>(it helps keeping the attention and reinforces the retention)</a:t>
            </a:r>
            <a:endParaRPr lang="en-CA" sz="1800" b="0" dirty="0"/>
          </a:p>
        </p:txBody>
      </p:sp>
      <p:pic>
        <p:nvPicPr>
          <p:cNvPr id="4" name="Picture 2" descr="Microsoft Teams Review | PCMag">
            <a:extLst>
              <a:ext uri="{FF2B5EF4-FFF2-40B4-BE49-F238E27FC236}">
                <a16:creationId xmlns:a16="http://schemas.microsoft.com/office/drawing/2014/main" id="{DD129DC3-4ABB-7D64-0FB0-A9C5434D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95" y="357648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1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960A04A5-27C9-6F87-DC75-2ED63A38F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890"/>
          <a:stretch/>
        </p:blipFill>
        <p:spPr>
          <a:xfrm>
            <a:off x="178229" y="4246894"/>
            <a:ext cx="5917771" cy="13165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2E5204-2690-7AED-150A-472BFB13EFA3}"/>
              </a:ext>
            </a:extLst>
          </p:cNvPr>
          <p:cNvSpPr/>
          <p:nvPr/>
        </p:nvSpPr>
        <p:spPr>
          <a:xfrm>
            <a:off x="6400801" y="0"/>
            <a:ext cx="5791200" cy="6858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30C7974-B147-428A-1423-5F0BF4E891A4}"/>
              </a:ext>
            </a:extLst>
          </p:cNvPr>
          <p:cNvSpPr txBox="1">
            <a:spLocks/>
          </p:cNvSpPr>
          <p:nvPr/>
        </p:nvSpPr>
        <p:spPr>
          <a:xfrm>
            <a:off x="926745" y="5292830"/>
            <a:ext cx="5033107" cy="1351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</a:t>
            </a: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dirty="0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3EA6C9-B339-30DD-F8D5-D6BD0864D6C2}"/>
              </a:ext>
            </a:extLst>
          </p:cNvPr>
          <p:cNvSpPr txBox="1">
            <a:spLocks/>
          </p:cNvSpPr>
          <p:nvPr/>
        </p:nvSpPr>
        <p:spPr>
          <a:xfrm>
            <a:off x="6400802" y="6170300"/>
            <a:ext cx="5791199" cy="5939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CA" sz="3733" i="1" dirty="0">
                <a:solidFill>
                  <a:srgbClr val="FF00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 soon!</a:t>
            </a:r>
            <a:endParaRPr lang="en-CA" sz="2800" b="1" i="1" dirty="0">
              <a:solidFill>
                <a:srgbClr val="FF00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34E4E-437F-0170-DA6F-16A6772E2BA6}"/>
              </a:ext>
            </a:extLst>
          </p:cNvPr>
          <p:cNvSpPr txBox="1"/>
          <p:nvPr/>
        </p:nvSpPr>
        <p:spPr>
          <a:xfrm>
            <a:off x="7473796" y="3468752"/>
            <a:ext cx="3600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i="1" dirty="0"/>
              <a:t>Jorj Helou </a:t>
            </a:r>
            <a:r>
              <a:rPr lang="en-CA" sz="2400" i="1" dirty="0"/>
              <a:t>CRHA, PCC</a:t>
            </a:r>
          </a:p>
          <a:p>
            <a:pPr algn="ctr"/>
            <a:r>
              <a:rPr lang="en-CA" sz="2400" i="1" dirty="0"/>
              <a:t>Leadership Awakener</a:t>
            </a:r>
            <a:endParaRPr lang="en-CA" sz="28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C6E96-7824-39EB-EA9D-C4B9B0287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7" t="9175" r="4570" b="57324"/>
          <a:stretch/>
        </p:blipFill>
        <p:spPr bwMode="auto">
          <a:xfrm>
            <a:off x="7934109" y="749571"/>
            <a:ext cx="2679429" cy="2679429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4300ED4-5997-C909-A50B-3950CE3CD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57" y="395920"/>
            <a:ext cx="3558932" cy="3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9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E33D0D4-3873-5AE3-00F6-97A728DC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A6958E1-57C2-CD79-8BF7-E8BFB3DA7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890"/>
          <a:stretch/>
        </p:blipFill>
        <p:spPr>
          <a:xfrm>
            <a:off x="178229" y="4246894"/>
            <a:ext cx="5917771" cy="13165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45AD96-F32C-1811-8FF9-DA94E2FC9794}"/>
              </a:ext>
            </a:extLst>
          </p:cNvPr>
          <p:cNvSpPr/>
          <p:nvPr/>
        </p:nvSpPr>
        <p:spPr>
          <a:xfrm>
            <a:off x="6400801" y="0"/>
            <a:ext cx="5791200" cy="6858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DAB4B5-D628-6670-C810-66B2B0A936E6}"/>
              </a:ext>
            </a:extLst>
          </p:cNvPr>
          <p:cNvSpPr txBox="1">
            <a:spLocks/>
          </p:cNvSpPr>
          <p:nvPr/>
        </p:nvSpPr>
        <p:spPr>
          <a:xfrm>
            <a:off x="926745" y="5292830"/>
            <a:ext cx="5033107" cy="1351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</a:t>
            </a: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dirty="0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DDFDAE-090B-0735-E5C6-FAB2403F799B}"/>
              </a:ext>
            </a:extLst>
          </p:cNvPr>
          <p:cNvSpPr txBox="1">
            <a:spLocks/>
          </p:cNvSpPr>
          <p:nvPr/>
        </p:nvSpPr>
        <p:spPr>
          <a:xfrm>
            <a:off x="6400802" y="6170300"/>
            <a:ext cx="5791199" cy="5939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CA" sz="3733" i="1" dirty="0">
                <a:solidFill>
                  <a:srgbClr val="FF00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 soon!</a:t>
            </a:r>
            <a:endParaRPr lang="en-CA" sz="2800" b="1" i="1" dirty="0">
              <a:solidFill>
                <a:srgbClr val="FF00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B6433-BA76-0BAE-1689-273F8416C80B}"/>
              </a:ext>
            </a:extLst>
          </p:cNvPr>
          <p:cNvSpPr txBox="1"/>
          <p:nvPr/>
        </p:nvSpPr>
        <p:spPr>
          <a:xfrm>
            <a:off x="7473796" y="3468752"/>
            <a:ext cx="3600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i="1" dirty="0"/>
              <a:t>Jorj Helou </a:t>
            </a:r>
            <a:r>
              <a:rPr lang="en-CA" sz="2400" i="1" dirty="0"/>
              <a:t>CRHA, PCC</a:t>
            </a:r>
          </a:p>
          <a:p>
            <a:pPr algn="ctr"/>
            <a:r>
              <a:rPr lang="en-CA" sz="2400" i="1" dirty="0"/>
              <a:t>Leadership Awakener</a:t>
            </a:r>
            <a:endParaRPr lang="en-CA" sz="28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CD476-2ADA-9CCB-34A2-FEE492D5EF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7" t="9175" r="4570" b="57324"/>
          <a:stretch/>
        </p:blipFill>
        <p:spPr bwMode="auto">
          <a:xfrm>
            <a:off x="7934109" y="749571"/>
            <a:ext cx="2679429" cy="2679429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460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2E8F4488-B1E2-5B4E-6525-C8EFFC55F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890"/>
          <a:stretch/>
        </p:blipFill>
        <p:spPr>
          <a:xfrm>
            <a:off x="178229" y="3565508"/>
            <a:ext cx="5917771" cy="1316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9AEF03-2374-94F8-42E1-D561CFB3CA8C}"/>
              </a:ext>
            </a:extLst>
          </p:cNvPr>
          <p:cNvSpPr/>
          <p:nvPr/>
        </p:nvSpPr>
        <p:spPr>
          <a:xfrm>
            <a:off x="6711885" y="0"/>
            <a:ext cx="5480115" cy="6858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D9CDC46-EBF1-8D4F-B5C7-4EE6BE5ADFE1}"/>
              </a:ext>
            </a:extLst>
          </p:cNvPr>
          <p:cNvSpPr txBox="1">
            <a:spLocks/>
          </p:cNvSpPr>
          <p:nvPr/>
        </p:nvSpPr>
        <p:spPr>
          <a:xfrm>
            <a:off x="6711886" y="4790293"/>
            <a:ext cx="5480114" cy="1983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noProof="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https://leaderzone.ca/en/diagnostic/</a:t>
            </a:r>
            <a:endParaRPr lang="en-CA" sz="2000" b="1" i="1" noProof="0" dirty="0">
              <a:solidFill>
                <a:schemeClr val="bg2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2"/>
              </a:solidFill>
            </a:endParaRPr>
          </a:p>
          <a:p>
            <a:pPr>
              <a:spcBef>
                <a:spcPts val="0"/>
              </a:spcBef>
            </a:pPr>
            <a:r>
              <a:rPr lang="en-CA" sz="1800" b="1" dirty="0">
                <a:solidFill>
                  <a:srgbClr val="051220"/>
                </a:solidFill>
                <a:latin typeface="Inter"/>
              </a:rPr>
              <a:t>Diagnostic is a tool for reflection,</a:t>
            </a:r>
            <a:br>
              <a:rPr lang="en-CA" sz="1800" b="1" dirty="0">
                <a:solidFill>
                  <a:srgbClr val="051220"/>
                </a:solidFill>
                <a:latin typeface="Inter"/>
              </a:rPr>
            </a:br>
            <a:r>
              <a:rPr lang="en-CA" sz="1800" b="1" dirty="0">
                <a:solidFill>
                  <a:srgbClr val="051220"/>
                </a:solidFill>
                <a:latin typeface="Inter"/>
              </a:rPr>
              <a:t>a free mini-questionnaire</a:t>
            </a:r>
            <a:br>
              <a:rPr lang="en-CA" sz="1800" b="1" dirty="0">
                <a:solidFill>
                  <a:srgbClr val="051220"/>
                </a:solidFill>
                <a:latin typeface="Inter"/>
              </a:rPr>
            </a:br>
            <a:r>
              <a:rPr lang="en-CA" sz="1800" b="1" dirty="0">
                <a:solidFill>
                  <a:srgbClr val="051220"/>
                </a:solidFill>
                <a:latin typeface="Inter"/>
              </a:rPr>
              <a:t>monthly published by LeaderZone,</a:t>
            </a:r>
            <a:br>
              <a:rPr lang="en-CA" sz="1800" b="1" dirty="0">
                <a:solidFill>
                  <a:srgbClr val="051220"/>
                </a:solidFill>
                <a:latin typeface="Inter"/>
              </a:rPr>
            </a:br>
            <a:r>
              <a:rPr lang="en-CA" sz="1800" b="1" dirty="0">
                <a:solidFill>
                  <a:srgbClr val="051220"/>
                </a:solidFill>
                <a:latin typeface="Inter"/>
              </a:rPr>
              <a:t>to enable you to recalibrate your leadership</a:t>
            </a:r>
            <a:endParaRPr lang="en-CA" sz="2400" b="1" i="1" noProof="0" dirty="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8B3A1BE-A697-CC8E-B3E2-B775540596CD}"/>
              </a:ext>
            </a:extLst>
          </p:cNvPr>
          <p:cNvSpPr txBox="1">
            <a:spLocks/>
          </p:cNvSpPr>
          <p:nvPr/>
        </p:nvSpPr>
        <p:spPr>
          <a:xfrm>
            <a:off x="926745" y="4611444"/>
            <a:ext cx="5033107" cy="1351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noProof="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</a:t>
            </a:r>
            <a:endParaRPr lang="en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noProof="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endParaRPr lang="en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6063BC-2B13-ACAF-F744-BEB0F63EA42C}"/>
              </a:ext>
            </a:extLst>
          </p:cNvPr>
          <p:cNvSpPr txBox="1">
            <a:spLocks/>
          </p:cNvSpPr>
          <p:nvPr/>
        </p:nvSpPr>
        <p:spPr>
          <a:xfrm>
            <a:off x="0" y="6140427"/>
            <a:ext cx="6937530" cy="5939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CA" sz="3733" i="1" noProof="0" dirty="0">
                <a:solidFill>
                  <a:srgbClr val="FF00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 soon!</a:t>
            </a:r>
            <a:endParaRPr lang="en-CA" sz="2800" b="1" i="1" noProof="0" dirty="0">
              <a:solidFill>
                <a:srgbClr val="FF00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6A9A973-BA56-FC70-1E71-10C965282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92" y="119568"/>
            <a:ext cx="4762500" cy="4762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11738-DF24-FA0B-9903-AF3E308FFD9E}"/>
              </a:ext>
            </a:extLst>
          </p:cNvPr>
          <p:cNvSpPr txBox="1"/>
          <p:nvPr/>
        </p:nvSpPr>
        <p:spPr>
          <a:xfrm>
            <a:off x="3063944" y="1156981"/>
            <a:ext cx="3600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i="1" dirty="0">
                <a:solidFill>
                  <a:schemeClr val="accent2"/>
                </a:solidFill>
              </a:rPr>
              <a:t>Jorj Helou </a:t>
            </a:r>
            <a:r>
              <a:rPr lang="en-CA" sz="2400" i="1" dirty="0">
                <a:solidFill>
                  <a:schemeClr val="accent2"/>
                </a:solidFill>
              </a:rPr>
              <a:t>CHRP, PCC</a:t>
            </a:r>
          </a:p>
          <a:p>
            <a:pPr algn="ctr"/>
            <a:r>
              <a:rPr lang="en-CA" sz="2400" i="1" dirty="0">
                <a:solidFill>
                  <a:schemeClr val="accent2"/>
                </a:solidFill>
              </a:rPr>
              <a:t>Leadership Awakener</a:t>
            </a:r>
            <a:endParaRPr lang="en-CA" sz="2800" i="1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273AF-6585-395A-194E-88FF5E84C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7" t="9175" r="4570" b="57324"/>
          <a:stretch/>
        </p:blipFill>
        <p:spPr bwMode="auto">
          <a:xfrm>
            <a:off x="420283" y="263543"/>
            <a:ext cx="2679429" cy="267942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6155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A7981-CBC3-443E-977A-424FED6F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chemeClr val="tx2"/>
                </a:solidFill>
              </a:rPr>
              <a:t>Get inspired by an image and create an analogy </a:t>
            </a:r>
            <a:br>
              <a:rPr lang="en-US" sz="2800" b="1" i="1" dirty="0">
                <a:solidFill>
                  <a:schemeClr val="accent1"/>
                </a:solidFill>
              </a:rPr>
            </a:br>
            <a:r>
              <a:rPr lang="en-US" sz="2800" i="1" dirty="0">
                <a:solidFill>
                  <a:schemeClr val="accent2"/>
                </a:solidFill>
              </a:rPr>
              <a:t>“</a:t>
            </a:r>
            <a:r>
              <a:rPr lang="en-US" sz="2800" b="1" i="1" dirty="0">
                <a:solidFill>
                  <a:schemeClr val="accent2"/>
                </a:solidFill>
              </a:rPr>
              <a:t>Impactful presentations are like...”</a:t>
            </a:r>
            <a:endParaRPr lang="fr-FR" sz="2800" b="1" i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rumbling Rocks&quot; Images – Browse 54 Stock Photos, Vectors, and Video |  Adobe Stock">
            <a:extLst>
              <a:ext uri="{FF2B5EF4-FFF2-40B4-BE49-F238E27FC236}">
                <a16:creationId xmlns:a16="http://schemas.microsoft.com/office/drawing/2014/main" id="{4412C0E5-29AC-F4BF-A3B7-805CB645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4" y="3813174"/>
            <a:ext cx="4501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10 Brightest Stars In The Sky - Farmers' Almanac">
            <a:extLst>
              <a:ext uri="{FF2B5EF4-FFF2-40B4-BE49-F238E27FC236}">
                <a16:creationId xmlns:a16="http://schemas.microsoft.com/office/drawing/2014/main" id="{A622EC64-B1F7-D529-E0F5-6CD312F5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22" y="1092704"/>
            <a:ext cx="401470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avy load, overloaded three-wheeler, … – License image – 70057708 ❘  lookphotos">
            <a:extLst>
              <a:ext uri="{FF2B5EF4-FFF2-40B4-BE49-F238E27FC236}">
                <a16:creationId xmlns:a16="http://schemas.microsoft.com/office/drawing/2014/main" id="{9DDE083C-7E4F-0854-E036-A1401150A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46" y="1092704"/>
            <a:ext cx="378175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ne person dead and another injured in Bulgarian firework factory explosion  | Bulgaria | The Guardian">
            <a:extLst>
              <a:ext uri="{FF2B5EF4-FFF2-40B4-BE49-F238E27FC236}">
                <a16:creationId xmlns:a16="http://schemas.microsoft.com/office/drawing/2014/main" id="{720D3FF8-CD16-FFAE-EB80-AED989ED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4" y="1092704"/>
            <a:ext cx="25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ckets and rocket launches information and facts">
            <a:extLst>
              <a:ext uri="{FF2B5EF4-FFF2-40B4-BE49-F238E27FC236}">
                <a16:creationId xmlns:a16="http://schemas.microsoft.com/office/drawing/2014/main" id="{E3660097-9867-72E2-58F2-5CAF6588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75" y="3813174"/>
            <a:ext cx="25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aceful Footbridge Long Pier Dock Over Water at Sunrise Photo Beach Sunset  Palm Landscape Pictures Ocean Scenic Scenery Tropical Nature Photography ...">
            <a:extLst>
              <a:ext uri="{FF2B5EF4-FFF2-40B4-BE49-F238E27FC236}">
                <a16:creationId xmlns:a16="http://schemas.microsoft.com/office/drawing/2014/main" id="{642018F7-A632-2FB2-11E0-3584AE35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46" y="3813174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0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d Wallpapers Superman Logo | Superman wallpaper, Man of steel wallpaper, Superman  wallpaper logo">
            <a:extLst>
              <a:ext uri="{FF2B5EF4-FFF2-40B4-BE49-F238E27FC236}">
                <a16:creationId xmlns:a16="http://schemas.microsoft.com/office/drawing/2014/main" id="{AAA4B0E8-610F-6904-1032-8C97D2164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2B4704EB-272A-9659-3B04-2686DF6C410A}"/>
              </a:ext>
            </a:extLst>
          </p:cNvPr>
          <p:cNvSpPr txBox="1">
            <a:spLocks/>
          </p:cNvSpPr>
          <p:nvPr/>
        </p:nvSpPr>
        <p:spPr>
          <a:xfrm>
            <a:off x="168044" y="6051273"/>
            <a:ext cx="11855911" cy="713678"/>
          </a:xfrm>
          <a:prstGeom prst="rect">
            <a:avLst/>
          </a:prstGeom>
          <a:solidFill>
            <a:srgbClr val="FFFFFF"/>
          </a:solidFill>
        </p:spPr>
        <p:txBody>
          <a:bodyPr vert="horz" lIns="96000" tIns="96000" rIns="96000" bIns="96000" anchor="ctr" anchorCtr="0"/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ts val="0"/>
              </a:spcBef>
              <a:buFontTx/>
              <a:buNone/>
              <a:defRPr sz="2500" b="1" i="0" kern="1200" cap="all" baseline="0">
                <a:solidFill>
                  <a:srgbClr val="005766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CA" sz="2400" b="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What’s your superpower? What’s your kryptonite?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93F9BD8-EB38-BB3A-6EFE-D3C07BC7C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19774"/>
          <a:stretch/>
        </p:blipFill>
        <p:spPr>
          <a:xfrm>
            <a:off x="949828" y="6078789"/>
            <a:ext cx="2894627" cy="6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90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F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ather Color Icons | Weather icons, Weather symbols, Weather">
            <a:extLst>
              <a:ext uri="{FF2B5EF4-FFF2-40B4-BE49-F238E27FC236}">
                <a16:creationId xmlns:a16="http://schemas.microsoft.com/office/drawing/2014/main" id="{48509FF6-9F54-47BD-B13D-F606BFC28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1"/>
          <a:stretch/>
        </p:blipFill>
        <p:spPr bwMode="auto">
          <a:xfrm>
            <a:off x="2330226" y="704415"/>
            <a:ext cx="8124099" cy="568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5AA9A-894C-1DC4-A598-2BB61B5C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chemeClr val="bg2"/>
                </a:solidFill>
              </a:rPr>
              <a:t>How’s the weather inside?</a:t>
            </a:r>
          </a:p>
        </p:txBody>
      </p:sp>
    </p:spTree>
    <p:extLst>
      <p:ext uri="{BB962C8B-B14F-4D97-AF65-F5344CB8AC3E}">
        <p14:creationId xmlns:p14="http://schemas.microsoft.com/office/powerpoint/2010/main" val="25724617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LeaderZone Theme">
  <a:themeElements>
    <a:clrScheme name="LeaderZone">
      <a:dk1>
        <a:sysClr val="windowText" lastClr="000000"/>
      </a:dk1>
      <a:lt1>
        <a:sysClr val="window" lastClr="FFFFFF"/>
      </a:lt1>
      <a:dk2>
        <a:srgbClr val="76787A"/>
      </a:dk2>
      <a:lt2>
        <a:srgbClr val="EBEBEB"/>
      </a:lt2>
      <a:accent1>
        <a:srgbClr val="00ACCD"/>
      </a:accent1>
      <a:accent2>
        <a:srgbClr val="FF003C"/>
      </a:accent2>
      <a:accent3>
        <a:srgbClr val="007096"/>
      </a:accent3>
      <a:accent4>
        <a:srgbClr val="69A5B9"/>
      </a:accent4>
      <a:accent5>
        <a:srgbClr val="179495"/>
      </a:accent5>
      <a:accent6>
        <a:srgbClr val="5A8071"/>
      </a:accent6>
      <a:hlink>
        <a:srgbClr val="828282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derZone Theme" id="{4B41FA05-DB93-4958-BB51-0DC7FFC089BC}" vid="{8EA307D6-2063-4C67-BFD8-E8D6BD4EAE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57baa6-3245-480f-9fd3-8c91c80e3b25" xsi:nil="true"/>
    <lcf76f155ced4ddcb4097134ff3c332f xmlns="a51c8cf9-5154-41c5-ba72-9fd2092573a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29654BA51B984BB4642109B5D17F51" ma:contentTypeVersion="14" ma:contentTypeDescription="Create a new document." ma:contentTypeScope="" ma:versionID="27c9ae71f0d3c71dac2bafc0e56747f7">
  <xsd:schema xmlns:xsd="http://www.w3.org/2001/XMLSchema" xmlns:xs="http://www.w3.org/2001/XMLSchema" xmlns:p="http://schemas.microsoft.com/office/2006/metadata/properties" xmlns:ns2="a51c8cf9-5154-41c5-ba72-9fd2092573a4" xmlns:ns3="4857baa6-3245-480f-9fd3-8c91c80e3b25" targetNamespace="http://schemas.microsoft.com/office/2006/metadata/properties" ma:root="true" ma:fieldsID="5a1ab450016e222c886313d3502a677c" ns2:_="" ns3:_="">
    <xsd:import namespace="a51c8cf9-5154-41c5-ba72-9fd2092573a4"/>
    <xsd:import namespace="4857baa6-3245-480f-9fd3-8c91c80e3b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c8cf9-5154-41c5-ba72-9fd2092573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2a7c8c0-9d89-4efa-a24b-6d5bddce84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7baa6-3245-480f-9fd3-8c91c80e3b2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1e80795-d27c-45e6-8734-87254454694d}" ma:internalName="TaxCatchAll" ma:showField="CatchAllData" ma:web="4857baa6-3245-480f-9fd3-8c91c80e3b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2E11E6-6FFF-4256-98E9-049B727ABF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085E89-95FA-4598-A0EC-3F3563EB9F71}">
  <ds:schemaRefs>
    <ds:schemaRef ds:uri="http://schemas.microsoft.com/office/2006/metadata/properties"/>
    <ds:schemaRef ds:uri="http://schemas.microsoft.com/office/infopath/2007/PartnerControls"/>
    <ds:schemaRef ds:uri="4857baa6-3245-480f-9fd3-8c91c80e3b25"/>
    <ds:schemaRef ds:uri="a51c8cf9-5154-41c5-ba72-9fd2092573a4"/>
  </ds:schemaRefs>
</ds:datastoreItem>
</file>

<file path=customXml/itemProps3.xml><?xml version="1.0" encoding="utf-8"?>
<ds:datastoreItem xmlns:ds="http://schemas.openxmlformats.org/officeDocument/2006/customXml" ds:itemID="{F348E940-9942-4C2E-9781-E1A208DEEC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1c8cf9-5154-41c5-ba72-9fd2092573a4"/>
    <ds:schemaRef ds:uri="4857baa6-3245-480f-9fd3-8c91c80e3b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292</TotalTime>
  <Words>1598</Words>
  <Application>Microsoft Office PowerPoint</Application>
  <PresentationFormat>Widescreen</PresentationFormat>
  <Paragraphs>228</Paragraphs>
  <Slides>35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Calibri</vt:lpstr>
      <vt:lpstr>Candara</vt:lpstr>
      <vt:lpstr>Inter</vt:lpstr>
      <vt:lpstr>Open Sans</vt:lpstr>
      <vt:lpstr>Times New Roman</vt:lpstr>
      <vt:lpstr>Wingdings</vt:lpstr>
      <vt:lpstr>LeaderZone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inspired by an image and create an analogy  “Impactful presentations are like...”</vt:lpstr>
      <vt:lpstr>PowerPoint Presentation</vt:lpstr>
      <vt:lpstr>How’s the weather inside?</vt:lpstr>
      <vt:lpstr>Get inspired by an image and create an analogy  “Time management is like...”</vt:lpstr>
      <vt:lpstr>Choose a pic, name an emotion, a value or an inspiration</vt:lpstr>
      <vt:lpstr>PowerPoint Presentation</vt:lpstr>
      <vt:lpstr>PowerPoint Presentation</vt:lpstr>
      <vt:lpstr>Which picture is the most representative of your mood today?</vt:lpstr>
      <vt:lpstr>Which picture is the most representative of your mood today?</vt:lpstr>
      <vt:lpstr>Which picture is the most representative of your mood today?</vt:lpstr>
      <vt:lpstr>PowerPoint Presentation</vt:lpstr>
      <vt:lpstr>What’s the first word you see and how does it inspire you today?</vt:lpstr>
      <vt:lpstr>find 20 differences</vt:lpstr>
      <vt:lpstr>Can you solve it?</vt:lpstr>
      <vt:lpstr>Which quote inspires you the most today and why?</vt:lpstr>
      <vt:lpstr>PowerPoint Presentation</vt:lpstr>
      <vt:lpstr>What’s the first word you see and how does it inspire you today?</vt:lpstr>
      <vt:lpstr>Describe successful collaboration in words and graphics…!</vt:lpstr>
      <vt:lpstr>PowerPoint Presentation</vt:lpstr>
      <vt:lpstr>PowerPoint Presentation</vt:lpstr>
      <vt:lpstr>Create an analogy</vt:lpstr>
      <vt:lpstr>PowerPoint Presentation</vt:lpstr>
      <vt:lpstr>Influence is like __________ , it’s important to __________ .</vt:lpstr>
      <vt:lpstr>PowerPoint Presentation</vt:lpstr>
      <vt:lpstr>Would you rather…?</vt:lpstr>
      <vt:lpstr>Your missions, if you accept them!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Jorj Helou</dc:creator>
  <cp:lastModifiedBy>Jorj Helou</cp:lastModifiedBy>
  <cp:revision>1</cp:revision>
  <dcterms:created xsi:type="dcterms:W3CDTF">2023-11-21T16:40:06Z</dcterms:created>
  <dcterms:modified xsi:type="dcterms:W3CDTF">2025-03-11T15:32:51Z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0x010100BF29654BA51B984BB4642109B5D17F51</vt:lpwstr>
  </property>
  <property fmtid="{D5CDD505-2E9C-101B-9397-08002B2CF9AE}" pid="3" name="MediaServiceImageTags">
    <vt:lpwstr/>
  </property>
</Properties>
</file>