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720" r:id="rId5"/>
    <p:sldId id="2805" r:id="rId6"/>
    <p:sldId id="2842" r:id="rId7"/>
    <p:sldId id="697" r:id="rId8"/>
    <p:sldId id="2813" r:id="rId9"/>
    <p:sldId id="696" r:id="rId10"/>
    <p:sldId id="698" r:id="rId11"/>
    <p:sldId id="679" r:id="rId12"/>
    <p:sldId id="699" r:id="rId13"/>
    <p:sldId id="700" r:id="rId14"/>
    <p:sldId id="718" r:id="rId15"/>
    <p:sldId id="719" r:id="rId16"/>
    <p:sldId id="2814" r:id="rId17"/>
    <p:sldId id="675" r:id="rId18"/>
    <p:sldId id="727" r:id="rId19"/>
    <p:sldId id="2815" r:id="rId20"/>
    <p:sldId id="2816" r:id="rId21"/>
    <p:sldId id="2817" r:id="rId22"/>
    <p:sldId id="28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311D0-8A46-42AE-B79C-282376FB4F06}" v="29" dt="2022-01-21T21:30:42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997" autoAdjust="0"/>
  </p:normalViewPr>
  <p:slideViewPr>
    <p:cSldViewPr snapToGrid="0">
      <p:cViewPr varScale="1">
        <p:scale>
          <a:sx n="67" d="100"/>
          <a:sy n="67" d="100"/>
        </p:scale>
        <p:origin x="6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j Helou" userId="db141016-72be-4283-8d93-fb1441338a7a" providerId="ADAL" clId="{E041B5CD-FA9C-4B59-8CA1-33B0F20328C1}"/>
    <pc:docChg chg="modSld">
      <pc:chgData name="Jorj Helou" userId="db141016-72be-4283-8d93-fb1441338a7a" providerId="ADAL" clId="{E041B5CD-FA9C-4B59-8CA1-33B0F20328C1}" dt="2021-09-13T10:39:37.203" v="0"/>
      <pc:docMkLst>
        <pc:docMk/>
      </pc:docMkLst>
      <pc:sldChg chg="modSp mod">
        <pc:chgData name="Jorj Helou" userId="db141016-72be-4283-8d93-fb1441338a7a" providerId="ADAL" clId="{E041B5CD-FA9C-4B59-8CA1-33B0F20328C1}" dt="2021-09-13T10:39:37.203" v="0"/>
        <pc:sldMkLst>
          <pc:docMk/>
          <pc:sldMk cId="4133982968" sldId="698"/>
        </pc:sldMkLst>
        <pc:spChg chg="mod">
          <ac:chgData name="Jorj Helou" userId="db141016-72be-4283-8d93-fb1441338a7a" providerId="ADAL" clId="{E041B5CD-FA9C-4B59-8CA1-33B0F20328C1}" dt="2021-09-13T10:39:37.203" v="0"/>
          <ac:spMkLst>
            <pc:docMk/>
            <pc:sldMk cId="4133982968" sldId="698"/>
            <ac:spMk id="19" creationId="{929B758A-06BA-420F-B1B2-4A4E82947B60}"/>
          </ac:spMkLst>
        </pc:spChg>
      </pc:sldChg>
    </pc:docChg>
  </pc:docChgLst>
  <pc:docChgLst>
    <pc:chgData name="Jorj Helou" userId="db141016-72be-4283-8d93-fb1441338a7a" providerId="ADAL" clId="{B083ECA2-F3BE-433C-A6F5-76D81B32AAB6}"/>
    <pc:docChg chg="addSld modSld">
      <pc:chgData name="Jorj Helou" userId="db141016-72be-4283-8d93-fb1441338a7a" providerId="ADAL" clId="{B083ECA2-F3BE-433C-A6F5-76D81B32AAB6}" dt="2021-09-07T21:16:05.340" v="9" actId="1076"/>
      <pc:docMkLst>
        <pc:docMk/>
      </pc:docMkLst>
      <pc:sldChg chg="modSp add mod">
        <pc:chgData name="Jorj Helou" userId="db141016-72be-4283-8d93-fb1441338a7a" providerId="ADAL" clId="{B083ECA2-F3BE-433C-A6F5-76D81B32AAB6}" dt="2021-09-07T21:16:05.340" v="9" actId="1076"/>
        <pc:sldMkLst>
          <pc:docMk/>
          <pc:sldMk cId="2402270392" sldId="2842"/>
        </pc:sldMkLst>
        <pc:spChg chg="mod">
          <ac:chgData name="Jorj Helou" userId="db141016-72be-4283-8d93-fb1441338a7a" providerId="ADAL" clId="{B083ECA2-F3BE-433C-A6F5-76D81B32AAB6}" dt="2021-09-07T21:15:56.441" v="8" actId="113"/>
          <ac:spMkLst>
            <pc:docMk/>
            <pc:sldMk cId="2402270392" sldId="2842"/>
            <ac:spMk id="2" creationId="{B05A7981-CBC3-443E-977A-424FED6F6BD8}"/>
          </ac:spMkLst>
        </pc:spChg>
        <pc:picChg chg="mod">
          <ac:chgData name="Jorj Helou" userId="db141016-72be-4283-8d93-fb1441338a7a" providerId="ADAL" clId="{B083ECA2-F3BE-433C-A6F5-76D81B32AAB6}" dt="2021-09-07T21:16:05.340" v="9" actId="1076"/>
          <ac:picMkLst>
            <pc:docMk/>
            <pc:sldMk cId="2402270392" sldId="2842"/>
            <ac:picMk id="2056" creationId="{E37E6423-453A-4B97-A5D3-4E5E5A6E56F5}"/>
          </ac:picMkLst>
        </pc:picChg>
        <pc:picChg chg="mod">
          <ac:chgData name="Jorj Helou" userId="db141016-72be-4283-8d93-fb1441338a7a" providerId="ADAL" clId="{B083ECA2-F3BE-433C-A6F5-76D81B32AAB6}" dt="2021-09-07T21:16:05.340" v="9" actId="1076"/>
          <ac:picMkLst>
            <pc:docMk/>
            <pc:sldMk cId="2402270392" sldId="2842"/>
            <ac:picMk id="2058" creationId="{7FD17202-48C6-466C-92A1-48AAE26296F5}"/>
          </ac:picMkLst>
        </pc:picChg>
        <pc:picChg chg="mod">
          <ac:chgData name="Jorj Helou" userId="db141016-72be-4283-8d93-fb1441338a7a" providerId="ADAL" clId="{B083ECA2-F3BE-433C-A6F5-76D81B32AAB6}" dt="2021-09-07T21:16:05.340" v="9" actId="1076"/>
          <ac:picMkLst>
            <pc:docMk/>
            <pc:sldMk cId="2402270392" sldId="2842"/>
            <ac:picMk id="2060" creationId="{845841EA-87F0-4B34-BCA8-3145057FA19F}"/>
          </ac:picMkLst>
        </pc:picChg>
        <pc:picChg chg="mod">
          <ac:chgData name="Jorj Helou" userId="db141016-72be-4283-8d93-fb1441338a7a" providerId="ADAL" clId="{B083ECA2-F3BE-433C-A6F5-76D81B32AAB6}" dt="2021-09-07T21:16:05.340" v="9" actId="1076"/>
          <ac:picMkLst>
            <pc:docMk/>
            <pc:sldMk cId="2402270392" sldId="2842"/>
            <ac:picMk id="2062" creationId="{D7A0DA18-3458-43D7-AA94-94DFCF23241C}"/>
          </ac:picMkLst>
        </pc:picChg>
        <pc:picChg chg="mod">
          <ac:chgData name="Jorj Helou" userId="db141016-72be-4283-8d93-fb1441338a7a" providerId="ADAL" clId="{B083ECA2-F3BE-433C-A6F5-76D81B32AAB6}" dt="2021-09-07T21:16:05.340" v="9" actId="1076"/>
          <ac:picMkLst>
            <pc:docMk/>
            <pc:sldMk cId="2402270392" sldId="2842"/>
            <ac:picMk id="2064" creationId="{B3395887-71F0-4CA4-9A78-8D7E7447F85C}"/>
          </ac:picMkLst>
        </pc:picChg>
      </pc:sldChg>
    </pc:docChg>
  </pc:docChgLst>
  <pc:docChgLst>
    <pc:chgData name="Jorj Helou" userId="db141016-72be-4283-8d93-fb1441338a7a" providerId="ADAL" clId="{9DC2E662-2613-4A0A-B161-37BF70553741}"/>
    <pc:docChg chg="undo custSel addSld modSld sldOrd modMainMaster">
      <pc:chgData name="Jorj Helou" userId="db141016-72be-4283-8d93-fb1441338a7a" providerId="ADAL" clId="{9DC2E662-2613-4A0A-B161-37BF70553741}" dt="2021-04-16T23:37:05.153" v="1006" actId="1036"/>
      <pc:docMkLst>
        <pc:docMk/>
      </pc:docMkLst>
      <pc:sldChg chg="modSp mod">
        <pc:chgData name="Jorj Helou" userId="db141016-72be-4283-8d93-fb1441338a7a" providerId="ADAL" clId="{9DC2E662-2613-4A0A-B161-37BF70553741}" dt="2021-04-16T23:18:58.982" v="878" actId="6549"/>
        <pc:sldMkLst>
          <pc:docMk/>
          <pc:sldMk cId="2697316915" sldId="675"/>
        </pc:sldMkLst>
        <pc:spChg chg="mod">
          <ac:chgData name="Jorj Helou" userId="db141016-72be-4283-8d93-fb1441338a7a" providerId="ADAL" clId="{9DC2E662-2613-4A0A-B161-37BF70553741}" dt="2021-04-16T23:18:58.982" v="878" actId="6549"/>
          <ac:spMkLst>
            <pc:docMk/>
            <pc:sldMk cId="2697316915" sldId="675"/>
            <ac:spMk id="9" creationId="{FF29D6D3-B680-4CE3-959C-881DCB073987}"/>
          </ac:spMkLst>
        </pc:spChg>
      </pc:sldChg>
      <pc:sldChg chg="modSp mod">
        <pc:chgData name="Jorj Helou" userId="db141016-72be-4283-8d93-fb1441338a7a" providerId="ADAL" clId="{9DC2E662-2613-4A0A-B161-37BF70553741}" dt="2021-04-16T23:13:27.044" v="791" actId="1076"/>
        <pc:sldMkLst>
          <pc:docMk/>
          <pc:sldMk cId="1532328592" sldId="679"/>
        </pc:sldMkLst>
        <pc:spChg chg="mod">
          <ac:chgData name="Jorj Helou" userId="db141016-72be-4283-8d93-fb1441338a7a" providerId="ADAL" clId="{9DC2E662-2613-4A0A-B161-37BF70553741}" dt="2021-04-16T23:13:27.044" v="791" actId="1076"/>
          <ac:spMkLst>
            <pc:docMk/>
            <pc:sldMk cId="1532328592" sldId="679"/>
            <ac:spMk id="10" creationId="{4C0DDBDB-FDED-4AEA-938F-4E667AE95841}"/>
          </ac:spMkLst>
        </pc:spChg>
      </pc:sldChg>
      <pc:sldChg chg="addSp modSp mod">
        <pc:chgData name="Jorj Helou" userId="db141016-72be-4283-8d93-fb1441338a7a" providerId="ADAL" clId="{9DC2E662-2613-4A0A-B161-37BF70553741}" dt="2021-04-16T23:37:05.153" v="1006" actId="1036"/>
        <pc:sldMkLst>
          <pc:docMk/>
          <pc:sldMk cId="3682874537" sldId="696"/>
        </pc:sldMkLst>
        <pc:spChg chg="add mod">
          <ac:chgData name="Jorj Helou" userId="db141016-72be-4283-8d93-fb1441338a7a" providerId="ADAL" clId="{9DC2E662-2613-4A0A-B161-37BF70553741}" dt="2021-04-16T23:37:05.153" v="1006" actId="1036"/>
          <ac:spMkLst>
            <pc:docMk/>
            <pc:sldMk cId="3682874537" sldId="696"/>
            <ac:spMk id="4" creationId="{02D4D628-D9EE-491F-B302-5857D1E8CB6A}"/>
          </ac:spMkLst>
        </pc:spChg>
      </pc:sldChg>
      <pc:sldChg chg="modSp mod ord">
        <pc:chgData name="Jorj Helou" userId="db141016-72be-4283-8d93-fb1441338a7a" providerId="ADAL" clId="{9DC2E662-2613-4A0A-B161-37BF70553741}" dt="2021-04-16T21:46:16.772" v="621" actId="1076"/>
        <pc:sldMkLst>
          <pc:docMk/>
          <pc:sldMk cId="441662099" sldId="697"/>
        </pc:sldMkLst>
        <pc:spChg chg="mod">
          <ac:chgData name="Jorj Helou" userId="db141016-72be-4283-8d93-fb1441338a7a" providerId="ADAL" clId="{9DC2E662-2613-4A0A-B161-37BF70553741}" dt="2021-04-16T21:46:16.772" v="621" actId="1076"/>
          <ac:spMkLst>
            <pc:docMk/>
            <pc:sldMk cId="441662099" sldId="697"/>
            <ac:spMk id="9" creationId="{FF29D6D3-B680-4CE3-959C-881DCB073987}"/>
          </ac:spMkLst>
        </pc:spChg>
        <pc:picChg chg="mod">
          <ac:chgData name="Jorj Helou" userId="db141016-72be-4283-8d93-fb1441338a7a" providerId="ADAL" clId="{9DC2E662-2613-4A0A-B161-37BF70553741}" dt="2021-04-16T21:45:58.781" v="616" actId="1036"/>
          <ac:picMkLst>
            <pc:docMk/>
            <pc:sldMk cId="441662099" sldId="697"/>
            <ac:picMk id="3074" creationId="{71EF1DBD-AA87-415B-BE1E-58CA3C71C6D7}"/>
          </ac:picMkLst>
        </pc:picChg>
        <pc:picChg chg="mod">
          <ac:chgData name="Jorj Helou" userId="db141016-72be-4283-8d93-fb1441338a7a" providerId="ADAL" clId="{9DC2E662-2613-4A0A-B161-37BF70553741}" dt="2021-04-16T21:45:58.781" v="616" actId="1036"/>
          <ac:picMkLst>
            <pc:docMk/>
            <pc:sldMk cId="441662099" sldId="697"/>
            <ac:picMk id="3076" creationId="{8923AE5B-B576-4B62-A679-66D59D69118B}"/>
          </ac:picMkLst>
        </pc:picChg>
        <pc:picChg chg="mod">
          <ac:chgData name="Jorj Helou" userId="db141016-72be-4283-8d93-fb1441338a7a" providerId="ADAL" clId="{9DC2E662-2613-4A0A-B161-37BF70553741}" dt="2021-04-16T21:45:58.781" v="616" actId="1036"/>
          <ac:picMkLst>
            <pc:docMk/>
            <pc:sldMk cId="441662099" sldId="697"/>
            <ac:picMk id="3080" creationId="{E55FA8D7-E966-40B4-B5BF-9468A878EB58}"/>
          </ac:picMkLst>
        </pc:picChg>
        <pc:picChg chg="mod">
          <ac:chgData name="Jorj Helou" userId="db141016-72be-4283-8d93-fb1441338a7a" providerId="ADAL" clId="{9DC2E662-2613-4A0A-B161-37BF70553741}" dt="2021-04-16T21:45:58.781" v="616" actId="1036"/>
          <ac:picMkLst>
            <pc:docMk/>
            <pc:sldMk cId="441662099" sldId="697"/>
            <ac:picMk id="3082" creationId="{DA4FFB56-A709-4C2D-B152-D58C7881A8E4}"/>
          </ac:picMkLst>
        </pc:picChg>
        <pc:picChg chg="mod">
          <ac:chgData name="Jorj Helou" userId="db141016-72be-4283-8d93-fb1441338a7a" providerId="ADAL" clId="{9DC2E662-2613-4A0A-B161-37BF70553741}" dt="2021-04-16T21:45:58.781" v="616" actId="1036"/>
          <ac:picMkLst>
            <pc:docMk/>
            <pc:sldMk cId="441662099" sldId="697"/>
            <ac:picMk id="3084" creationId="{D643DC94-E8A5-402D-A703-B574FAFE89C6}"/>
          </ac:picMkLst>
        </pc:picChg>
        <pc:picChg chg="mod">
          <ac:chgData name="Jorj Helou" userId="db141016-72be-4283-8d93-fb1441338a7a" providerId="ADAL" clId="{9DC2E662-2613-4A0A-B161-37BF70553741}" dt="2021-04-16T21:45:58.781" v="616" actId="1036"/>
          <ac:picMkLst>
            <pc:docMk/>
            <pc:sldMk cId="441662099" sldId="697"/>
            <ac:picMk id="3086" creationId="{735A59A4-2798-4DBF-8423-4E89245D78D5}"/>
          </ac:picMkLst>
        </pc:picChg>
        <pc:picChg chg="mod">
          <ac:chgData name="Jorj Helou" userId="db141016-72be-4283-8d93-fb1441338a7a" providerId="ADAL" clId="{9DC2E662-2613-4A0A-B161-37BF70553741}" dt="2021-04-16T21:45:58.781" v="616" actId="1036"/>
          <ac:picMkLst>
            <pc:docMk/>
            <pc:sldMk cId="441662099" sldId="697"/>
            <ac:picMk id="3088" creationId="{8E54C7AA-5F6F-4A24-BC73-7F447C9385EA}"/>
          </ac:picMkLst>
        </pc:picChg>
      </pc:sldChg>
      <pc:sldChg chg="modSp mod">
        <pc:chgData name="Jorj Helou" userId="db141016-72be-4283-8d93-fb1441338a7a" providerId="ADAL" clId="{9DC2E662-2613-4A0A-B161-37BF70553741}" dt="2021-04-16T23:12:37.376" v="767" actId="1076"/>
        <pc:sldMkLst>
          <pc:docMk/>
          <pc:sldMk cId="4133982968" sldId="698"/>
        </pc:sldMkLst>
        <pc:spChg chg="mod">
          <ac:chgData name="Jorj Helou" userId="db141016-72be-4283-8d93-fb1441338a7a" providerId="ADAL" clId="{9DC2E662-2613-4A0A-B161-37BF70553741}" dt="2021-04-16T23:12:37.376" v="767" actId="1076"/>
          <ac:spMkLst>
            <pc:docMk/>
            <pc:sldMk cId="4133982968" sldId="698"/>
            <ac:spMk id="14" creationId="{B0B0EB4E-3ABB-42F6-A041-3439195A54BE}"/>
          </ac:spMkLst>
        </pc:spChg>
        <pc:spChg chg="mod">
          <ac:chgData name="Jorj Helou" userId="db141016-72be-4283-8d93-fb1441338a7a" providerId="ADAL" clId="{9DC2E662-2613-4A0A-B161-37BF70553741}" dt="2021-04-16T21:49:29.679" v="755" actId="1076"/>
          <ac:spMkLst>
            <pc:docMk/>
            <pc:sldMk cId="4133982968" sldId="698"/>
            <ac:spMk id="15" creationId="{0130AFA1-9F80-4D87-9A11-51A72777CACD}"/>
          </ac:spMkLst>
        </pc:spChg>
        <pc:spChg chg="mod">
          <ac:chgData name="Jorj Helou" userId="db141016-72be-4283-8d93-fb1441338a7a" providerId="ADAL" clId="{9DC2E662-2613-4A0A-B161-37BF70553741}" dt="2021-04-16T21:49:29.679" v="755" actId="1076"/>
          <ac:spMkLst>
            <pc:docMk/>
            <pc:sldMk cId="4133982968" sldId="698"/>
            <ac:spMk id="18" creationId="{339EB83A-709D-4752-AB3E-7F62A3C60977}"/>
          </ac:spMkLst>
        </pc:spChg>
        <pc:spChg chg="mod">
          <ac:chgData name="Jorj Helou" userId="db141016-72be-4283-8d93-fb1441338a7a" providerId="ADAL" clId="{9DC2E662-2613-4A0A-B161-37BF70553741}" dt="2021-04-16T23:12:29.002" v="765" actId="20577"/>
          <ac:spMkLst>
            <pc:docMk/>
            <pc:sldMk cId="4133982968" sldId="698"/>
            <ac:spMk id="19" creationId="{929B758A-06BA-420F-B1B2-4A4E82947B60}"/>
          </ac:spMkLst>
        </pc:spChg>
        <pc:grpChg chg="mod">
          <ac:chgData name="Jorj Helou" userId="db141016-72be-4283-8d93-fb1441338a7a" providerId="ADAL" clId="{9DC2E662-2613-4A0A-B161-37BF70553741}" dt="2021-04-16T21:49:29.679" v="755" actId="1076"/>
          <ac:grpSpMkLst>
            <pc:docMk/>
            <pc:sldMk cId="4133982968" sldId="698"/>
            <ac:grpSpMk id="2" creationId="{BC4D59C3-E520-43DE-A277-F4A7E7FA1F88}"/>
          </ac:grpSpMkLst>
        </pc:grpChg>
        <pc:picChg chg="mod">
          <ac:chgData name="Jorj Helou" userId="db141016-72be-4283-8d93-fb1441338a7a" providerId="ADAL" clId="{9DC2E662-2613-4A0A-B161-37BF70553741}" dt="2021-04-16T21:49:01.773" v="753" actId="1076"/>
          <ac:picMkLst>
            <pc:docMk/>
            <pc:sldMk cId="4133982968" sldId="698"/>
            <ac:picMk id="1026" creationId="{5238C561-FF7B-47E3-93FB-01D0EBE6DBBB}"/>
          </ac:picMkLst>
        </pc:picChg>
        <pc:picChg chg="mod">
          <ac:chgData name="Jorj Helou" userId="db141016-72be-4283-8d93-fb1441338a7a" providerId="ADAL" clId="{9DC2E662-2613-4A0A-B161-37BF70553741}" dt="2021-04-16T21:49:42.861" v="757" actId="1076"/>
          <ac:picMkLst>
            <pc:docMk/>
            <pc:sldMk cId="4133982968" sldId="698"/>
            <ac:picMk id="1030" creationId="{0C6CBF8E-E9CF-46AE-8B3C-ABAC7BDD921F}"/>
          </ac:picMkLst>
        </pc:picChg>
        <pc:picChg chg="mod">
          <ac:chgData name="Jorj Helou" userId="db141016-72be-4283-8d93-fb1441338a7a" providerId="ADAL" clId="{9DC2E662-2613-4A0A-B161-37BF70553741}" dt="2021-04-16T21:49:29.679" v="755" actId="1076"/>
          <ac:picMkLst>
            <pc:docMk/>
            <pc:sldMk cId="4133982968" sldId="698"/>
            <ac:picMk id="1032" creationId="{DE59EEFF-8968-4BF5-8D18-49A6B46123FA}"/>
          </ac:picMkLst>
        </pc:picChg>
        <pc:picChg chg="mod">
          <ac:chgData name="Jorj Helou" userId="db141016-72be-4283-8d93-fb1441338a7a" providerId="ADAL" clId="{9DC2E662-2613-4A0A-B161-37BF70553741}" dt="2021-04-16T23:12:35.039" v="766" actId="1076"/>
          <ac:picMkLst>
            <pc:docMk/>
            <pc:sldMk cId="4133982968" sldId="698"/>
            <ac:picMk id="1034" creationId="{0A6B433D-2C16-4FFE-8936-76434109ED65}"/>
          </ac:picMkLst>
        </pc:picChg>
      </pc:sldChg>
      <pc:sldChg chg="modSp mod">
        <pc:chgData name="Jorj Helou" userId="db141016-72be-4283-8d93-fb1441338a7a" providerId="ADAL" clId="{9DC2E662-2613-4A0A-B161-37BF70553741}" dt="2021-04-16T23:13:36.855" v="795" actId="403"/>
        <pc:sldMkLst>
          <pc:docMk/>
          <pc:sldMk cId="2770185967" sldId="699"/>
        </pc:sldMkLst>
        <pc:spChg chg="mod">
          <ac:chgData name="Jorj Helou" userId="db141016-72be-4283-8d93-fb1441338a7a" providerId="ADAL" clId="{9DC2E662-2613-4A0A-B161-37BF70553741}" dt="2021-04-16T23:13:36.855" v="795" actId="403"/>
          <ac:spMkLst>
            <pc:docMk/>
            <pc:sldMk cId="2770185967" sldId="699"/>
            <ac:spMk id="9" creationId="{FF29D6D3-B680-4CE3-959C-881DCB073987}"/>
          </ac:spMkLst>
        </pc:spChg>
      </pc:sldChg>
      <pc:sldChg chg="modSp mod">
        <pc:chgData name="Jorj Helou" userId="db141016-72be-4283-8d93-fb1441338a7a" providerId="ADAL" clId="{9DC2E662-2613-4A0A-B161-37BF70553741}" dt="2021-04-16T23:15:45.938" v="828" actId="1076"/>
        <pc:sldMkLst>
          <pc:docMk/>
          <pc:sldMk cId="1957888956" sldId="700"/>
        </pc:sldMkLst>
        <pc:spChg chg="mod">
          <ac:chgData name="Jorj Helou" userId="db141016-72be-4283-8d93-fb1441338a7a" providerId="ADAL" clId="{9DC2E662-2613-4A0A-B161-37BF70553741}" dt="2021-04-16T23:15:32.630" v="823" actId="14100"/>
          <ac:spMkLst>
            <pc:docMk/>
            <pc:sldMk cId="1957888956" sldId="700"/>
            <ac:spMk id="2" creationId="{19B91DFE-D943-4827-BC0B-AF537A0D5DBF}"/>
          </ac:spMkLst>
        </pc:spChg>
        <pc:spChg chg="mod">
          <ac:chgData name="Jorj Helou" userId="db141016-72be-4283-8d93-fb1441338a7a" providerId="ADAL" clId="{9DC2E662-2613-4A0A-B161-37BF70553741}" dt="2021-04-16T23:15:45.938" v="828" actId="1076"/>
          <ac:spMkLst>
            <pc:docMk/>
            <pc:sldMk cId="1957888956" sldId="700"/>
            <ac:spMk id="3" creationId="{60206B18-6DE9-4BA5-83DE-279E9995211F}"/>
          </ac:spMkLst>
        </pc:spChg>
        <pc:spChg chg="mod">
          <ac:chgData name="Jorj Helou" userId="db141016-72be-4283-8d93-fb1441338a7a" providerId="ADAL" clId="{9DC2E662-2613-4A0A-B161-37BF70553741}" dt="2021-04-16T23:15:44.386" v="827" actId="1076"/>
          <ac:spMkLst>
            <pc:docMk/>
            <pc:sldMk cId="1957888956" sldId="700"/>
            <ac:spMk id="4" creationId="{179B6417-ECFB-4964-A31C-A009C72A8335}"/>
          </ac:spMkLst>
        </pc:spChg>
        <pc:spChg chg="mod">
          <ac:chgData name="Jorj Helou" userId="db141016-72be-4283-8d93-fb1441338a7a" providerId="ADAL" clId="{9DC2E662-2613-4A0A-B161-37BF70553741}" dt="2021-04-16T23:15:34.991" v="824" actId="1076"/>
          <ac:spMkLst>
            <pc:docMk/>
            <pc:sldMk cId="1957888956" sldId="700"/>
            <ac:spMk id="5" creationId="{79560CE2-74BA-4509-B176-D3DCD846C92B}"/>
          </ac:spMkLst>
        </pc:spChg>
        <pc:spChg chg="mod">
          <ac:chgData name="Jorj Helou" userId="db141016-72be-4283-8d93-fb1441338a7a" providerId="ADAL" clId="{9DC2E662-2613-4A0A-B161-37BF70553741}" dt="2021-04-16T23:15:40.549" v="826" actId="1076"/>
          <ac:spMkLst>
            <pc:docMk/>
            <pc:sldMk cId="1957888956" sldId="700"/>
            <ac:spMk id="6" creationId="{B63C4972-2326-4C87-BC69-D955AB259C37}"/>
          </ac:spMkLst>
        </pc:spChg>
        <pc:spChg chg="mod">
          <ac:chgData name="Jorj Helou" userId="db141016-72be-4283-8d93-fb1441338a7a" providerId="ADAL" clId="{9DC2E662-2613-4A0A-B161-37BF70553741}" dt="2021-04-16T23:14:11.450" v="804" actId="1076"/>
          <ac:spMkLst>
            <pc:docMk/>
            <pc:sldMk cId="1957888956" sldId="700"/>
            <ac:spMk id="9" creationId="{FF29D6D3-B680-4CE3-959C-881DCB073987}"/>
          </ac:spMkLst>
        </pc:spChg>
      </pc:sldChg>
      <pc:sldChg chg="addSp modSp mod">
        <pc:chgData name="Jorj Helou" userId="db141016-72be-4283-8d93-fb1441338a7a" providerId="ADAL" clId="{9DC2E662-2613-4A0A-B161-37BF70553741}" dt="2021-04-16T23:16:47.129" v="845" actId="1036"/>
        <pc:sldMkLst>
          <pc:docMk/>
          <pc:sldMk cId="1134789649" sldId="718"/>
        </pc:sldMkLst>
        <pc:spChg chg="mod">
          <ac:chgData name="Jorj Helou" userId="db141016-72be-4283-8d93-fb1441338a7a" providerId="ADAL" clId="{9DC2E662-2613-4A0A-B161-37BF70553741}" dt="2021-04-16T23:15:49.833" v="829" actId="207"/>
          <ac:spMkLst>
            <pc:docMk/>
            <pc:sldMk cId="1134789649" sldId="718"/>
            <ac:spMk id="2" creationId="{861739C5-756D-4807-B576-E7546FDF5CFC}"/>
          </ac:spMkLst>
        </pc:spChg>
        <pc:spChg chg="mod">
          <ac:chgData name="Jorj Helou" userId="db141016-72be-4283-8d93-fb1441338a7a" providerId="ADAL" clId="{9DC2E662-2613-4A0A-B161-37BF70553741}" dt="2021-04-16T23:16:47.129" v="845" actId="1036"/>
          <ac:spMkLst>
            <pc:docMk/>
            <pc:sldMk cId="1134789649" sldId="718"/>
            <ac:spMk id="8" creationId="{DB7ED1A5-4ACB-4AEA-9A32-DBA09B38A366}"/>
          </ac:spMkLst>
        </pc:spChg>
        <pc:picChg chg="add mod">
          <ac:chgData name="Jorj Helou" userId="db141016-72be-4283-8d93-fb1441338a7a" providerId="ADAL" clId="{9DC2E662-2613-4A0A-B161-37BF70553741}" dt="2021-04-16T23:16:47.129" v="845" actId="1036"/>
          <ac:picMkLst>
            <pc:docMk/>
            <pc:sldMk cId="1134789649" sldId="718"/>
            <ac:picMk id="5" creationId="{3B58A7E1-EC18-493C-820E-AA03D92DF261}"/>
          </ac:picMkLst>
        </pc:picChg>
      </pc:sldChg>
      <pc:sldChg chg="addSp modSp mod">
        <pc:chgData name="Jorj Helou" userId="db141016-72be-4283-8d93-fb1441338a7a" providerId="ADAL" clId="{9DC2E662-2613-4A0A-B161-37BF70553741}" dt="2021-04-16T23:17:29.958" v="860" actId="1076"/>
        <pc:sldMkLst>
          <pc:docMk/>
          <pc:sldMk cId="1209538302" sldId="719"/>
        </pc:sldMkLst>
        <pc:spChg chg="mod">
          <ac:chgData name="Jorj Helou" userId="db141016-72be-4283-8d93-fb1441338a7a" providerId="ADAL" clId="{9DC2E662-2613-4A0A-B161-37BF70553741}" dt="2021-04-16T23:17:23.392" v="858" actId="1036"/>
          <ac:spMkLst>
            <pc:docMk/>
            <pc:sldMk cId="1209538302" sldId="719"/>
            <ac:spMk id="8" creationId="{DB7ED1A5-4ACB-4AEA-9A32-DBA09B38A366}"/>
          </ac:spMkLst>
        </pc:spChg>
        <pc:picChg chg="add mod">
          <ac:chgData name="Jorj Helou" userId="db141016-72be-4283-8d93-fb1441338a7a" providerId="ADAL" clId="{9DC2E662-2613-4A0A-B161-37BF70553741}" dt="2021-04-16T23:17:29.958" v="860" actId="1076"/>
          <ac:picMkLst>
            <pc:docMk/>
            <pc:sldMk cId="1209538302" sldId="719"/>
            <ac:picMk id="4" creationId="{2D52DFE9-69C5-4431-ADEE-EBD3195684C3}"/>
          </ac:picMkLst>
        </pc:picChg>
      </pc:sldChg>
      <pc:sldChg chg="addSp delSp modSp mod">
        <pc:chgData name="Jorj Helou" userId="db141016-72be-4283-8d93-fb1441338a7a" providerId="ADAL" clId="{9DC2E662-2613-4A0A-B161-37BF70553741}" dt="2021-04-16T23:25:22.484" v="1003" actId="1076"/>
        <pc:sldMkLst>
          <pc:docMk/>
          <pc:sldMk cId="842953445" sldId="720"/>
        </pc:sldMkLst>
        <pc:spChg chg="mod">
          <ac:chgData name="Jorj Helou" userId="db141016-72be-4283-8d93-fb1441338a7a" providerId="ADAL" clId="{9DC2E662-2613-4A0A-B161-37BF70553741}" dt="2021-04-16T21:44:07.142" v="581" actId="14100"/>
          <ac:spMkLst>
            <pc:docMk/>
            <pc:sldMk cId="842953445" sldId="720"/>
            <ac:spMk id="2" creationId="{87860860-A8BC-4304-9DC8-6BD03C0A430D}"/>
          </ac:spMkLst>
        </pc:spChg>
        <pc:spChg chg="del">
          <ac:chgData name="Jorj Helou" userId="db141016-72be-4283-8d93-fb1441338a7a" providerId="ADAL" clId="{9DC2E662-2613-4A0A-B161-37BF70553741}" dt="2021-04-16T21:43:43.618" v="577" actId="478"/>
          <ac:spMkLst>
            <pc:docMk/>
            <pc:sldMk cId="842953445" sldId="720"/>
            <ac:spMk id="4" creationId="{67EF5289-1175-44F2-9484-547D6ED3054E}"/>
          </ac:spMkLst>
        </pc:spChg>
        <pc:spChg chg="mod">
          <ac:chgData name="Jorj Helou" userId="db141016-72be-4283-8d93-fb1441338a7a" providerId="ADAL" clId="{9DC2E662-2613-4A0A-B161-37BF70553741}" dt="2021-04-16T23:25:13.507" v="1001" actId="1076"/>
          <ac:spMkLst>
            <pc:docMk/>
            <pc:sldMk cId="842953445" sldId="720"/>
            <ac:spMk id="7" creationId="{299FB5F1-F854-442F-840F-B7E765E89483}"/>
          </ac:spMkLst>
        </pc:spChg>
        <pc:spChg chg="mod">
          <ac:chgData name="Jorj Helou" userId="db141016-72be-4283-8d93-fb1441338a7a" providerId="ADAL" clId="{9DC2E662-2613-4A0A-B161-37BF70553741}" dt="2021-04-16T23:25:03.713" v="999" actId="403"/>
          <ac:spMkLst>
            <pc:docMk/>
            <pc:sldMk cId="842953445" sldId="720"/>
            <ac:spMk id="9" creationId="{6155A7FA-D519-4054-85EF-FECBACF9A241}"/>
          </ac:spMkLst>
        </pc:spChg>
        <pc:spChg chg="mod">
          <ac:chgData name="Jorj Helou" userId="db141016-72be-4283-8d93-fb1441338a7a" providerId="ADAL" clId="{9DC2E662-2613-4A0A-B161-37BF70553741}" dt="2021-04-16T23:25:18.501" v="1002" actId="1076"/>
          <ac:spMkLst>
            <pc:docMk/>
            <pc:sldMk cId="842953445" sldId="720"/>
            <ac:spMk id="10" creationId="{270350EA-3F02-45E4-8EE6-7969AA076D67}"/>
          </ac:spMkLst>
        </pc:spChg>
        <pc:picChg chg="add mod modCrop">
          <ac:chgData name="Jorj Helou" userId="db141016-72be-4283-8d93-fb1441338a7a" providerId="ADAL" clId="{9DC2E662-2613-4A0A-B161-37BF70553741}" dt="2021-04-16T23:25:22.484" v="1003" actId="1076"/>
          <ac:picMkLst>
            <pc:docMk/>
            <pc:sldMk cId="842953445" sldId="720"/>
            <ac:picMk id="6" creationId="{62AE4746-BFD6-491B-81B9-D3EEB6926B25}"/>
          </ac:picMkLst>
        </pc:picChg>
        <pc:picChg chg="add del mod">
          <ac:chgData name="Jorj Helou" userId="db141016-72be-4283-8d93-fb1441338a7a" providerId="ADAL" clId="{9DC2E662-2613-4A0A-B161-37BF70553741}" dt="2021-04-16T21:42:32.593" v="563" actId="478"/>
          <ac:picMkLst>
            <pc:docMk/>
            <pc:sldMk cId="842953445" sldId="720"/>
            <ac:picMk id="11" creationId="{3D48DC9E-DA0D-4071-ABA5-1415E1D81541}"/>
          </ac:picMkLst>
        </pc:picChg>
      </pc:sldChg>
      <pc:sldChg chg="addSp delSp modSp add mod">
        <pc:chgData name="Jorj Helou" userId="db141016-72be-4283-8d93-fb1441338a7a" providerId="ADAL" clId="{9DC2E662-2613-4A0A-B161-37BF70553741}" dt="2021-04-16T23:20:03.917" v="891" actId="14100"/>
        <pc:sldMkLst>
          <pc:docMk/>
          <pc:sldMk cId="486441369" sldId="727"/>
        </pc:sldMkLst>
        <pc:spChg chg="mod topLvl">
          <ac:chgData name="Jorj Helou" userId="db141016-72be-4283-8d93-fb1441338a7a" providerId="ADAL" clId="{9DC2E662-2613-4A0A-B161-37BF70553741}" dt="2021-04-16T23:20:03.917" v="891" actId="14100"/>
          <ac:spMkLst>
            <pc:docMk/>
            <pc:sldMk cId="486441369" sldId="727"/>
            <ac:spMk id="2" creationId="{75AD1CFF-87FD-45A7-948B-E17AC47BBE49}"/>
          </ac:spMkLst>
        </pc:spChg>
        <pc:spChg chg="add del">
          <ac:chgData name="Jorj Helou" userId="db141016-72be-4283-8d93-fb1441338a7a" providerId="ADAL" clId="{9DC2E662-2613-4A0A-B161-37BF70553741}" dt="2021-03-05T19:22:27.611" v="6"/>
          <ac:spMkLst>
            <pc:docMk/>
            <pc:sldMk cId="486441369" sldId="727"/>
            <ac:spMk id="3" creationId="{C014BD99-E4AB-476B-99FC-72FC8CE35EB3}"/>
          </ac:spMkLst>
        </pc:spChg>
        <pc:spChg chg="add del">
          <ac:chgData name="Jorj Helou" userId="db141016-72be-4283-8d93-fb1441338a7a" providerId="ADAL" clId="{9DC2E662-2613-4A0A-B161-37BF70553741}" dt="2021-03-05T19:22:36.224" v="8"/>
          <ac:spMkLst>
            <pc:docMk/>
            <pc:sldMk cId="486441369" sldId="727"/>
            <ac:spMk id="4" creationId="{0E23395B-8B97-4BA2-B8C5-834DD0B47F39}"/>
          </ac:spMkLst>
        </pc:spChg>
        <pc:spChg chg="del mod topLvl">
          <ac:chgData name="Jorj Helou" userId="db141016-72be-4283-8d93-fb1441338a7a" providerId="ADAL" clId="{9DC2E662-2613-4A0A-B161-37BF70553741}" dt="2021-04-16T23:19:33.524" v="885" actId="478"/>
          <ac:spMkLst>
            <pc:docMk/>
            <pc:sldMk cId="486441369" sldId="727"/>
            <ac:spMk id="5" creationId="{0381914C-0C64-4F59-8FE7-4C81B65EBCFA}"/>
          </ac:spMkLst>
        </pc:spChg>
        <pc:grpChg chg="del mod">
          <ac:chgData name="Jorj Helou" userId="db141016-72be-4283-8d93-fb1441338a7a" providerId="ADAL" clId="{9DC2E662-2613-4A0A-B161-37BF70553741}" dt="2021-04-16T23:19:33.524" v="885" actId="478"/>
          <ac:grpSpMkLst>
            <pc:docMk/>
            <pc:sldMk cId="486441369" sldId="727"/>
            <ac:grpSpMk id="6" creationId="{51AF55D7-441C-4C5D-9163-5D4E45FAF9FA}"/>
          </ac:grpSpMkLst>
        </pc:grpChg>
        <pc:picChg chg="del">
          <ac:chgData name="Jorj Helou" userId="db141016-72be-4283-8d93-fb1441338a7a" providerId="ADAL" clId="{9DC2E662-2613-4A0A-B161-37BF70553741}" dt="2021-03-05T19:23:15.546" v="14" actId="478"/>
          <ac:picMkLst>
            <pc:docMk/>
            <pc:sldMk cId="486441369" sldId="727"/>
            <ac:picMk id="1027" creationId="{09178D88-365E-4D04-9124-FC61399C466E}"/>
          </ac:picMkLst>
        </pc:picChg>
        <pc:picChg chg="add mod">
          <ac:chgData name="Jorj Helou" userId="db141016-72be-4283-8d93-fb1441338a7a" providerId="ADAL" clId="{9DC2E662-2613-4A0A-B161-37BF70553741}" dt="2021-04-16T23:19:45.792" v="888" actId="1076"/>
          <ac:picMkLst>
            <pc:docMk/>
            <pc:sldMk cId="486441369" sldId="727"/>
            <ac:picMk id="1030" creationId="{73D198C8-3FE6-4004-86C3-F1593E5F1B17}"/>
          </ac:picMkLst>
        </pc:picChg>
      </pc:sldChg>
      <pc:sldChg chg="addSp modSp mod">
        <pc:chgData name="Jorj Helou" userId="db141016-72be-4283-8d93-fb1441338a7a" providerId="ADAL" clId="{9DC2E662-2613-4A0A-B161-37BF70553741}" dt="2021-04-16T21:47:37.077" v="647" actId="1076"/>
        <pc:sldMkLst>
          <pc:docMk/>
          <pc:sldMk cId="4290014071" sldId="2813"/>
        </pc:sldMkLst>
        <pc:spChg chg="mod">
          <ac:chgData name="Jorj Helou" userId="db141016-72be-4283-8d93-fb1441338a7a" providerId="ADAL" clId="{9DC2E662-2613-4A0A-B161-37BF70553741}" dt="2021-04-16T21:47:26.995" v="642" actId="1076"/>
          <ac:spMkLst>
            <pc:docMk/>
            <pc:sldMk cId="4290014071" sldId="2813"/>
            <ac:spMk id="5" creationId="{8E6C6187-D59A-4B5B-A615-26FEABFF9BEF}"/>
          </ac:spMkLst>
        </pc:spChg>
        <pc:spChg chg="add mod">
          <ac:chgData name="Jorj Helou" userId="db141016-72be-4283-8d93-fb1441338a7a" providerId="ADAL" clId="{9DC2E662-2613-4A0A-B161-37BF70553741}" dt="2021-04-16T21:47:37.077" v="647" actId="1076"/>
          <ac:spMkLst>
            <pc:docMk/>
            <pc:sldMk cId="4290014071" sldId="2813"/>
            <ac:spMk id="6" creationId="{49FF4EC0-8ED2-49A5-9249-9EF8246391F6}"/>
          </ac:spMkLst>
        </pc:spChg>
        <pc:spChg chg="add mod">
          <ac:chgData name="Jorj Helou" userId="db141016-72be-4283-8d93-fb1441338a7a" providerId="ADAL" clId="{9DC2E662-2613-4A0A-B161-37BF70553741}" dt="2021-04-16T21:47:23.520" v="641" actId="14100"/>
          <ac:spMkLst>
            <pc:docMk/>
            <pc:sldMk cId="4290014071" sldId="2813"/>
            <ac:spMk id="7" creationId="{4DA4578E-AA28-41B4-B6B4-EFA581381716}"/>
          </ac:spMkLst>
        </pc:spChg>
        <pc:picChg chg="mod">
          <ac:chgData name="Jorj Helou" userId="db141016-72be-4283-8d93-fb1441338a7a" providerId="ADAL" clId="{9DC2E662-2613-4A0A-B161-37BF70553741}" dt="2021-04-16T21:46:28.562" v="622" actId="1076"/>
          <ac:picMkLst>
            <pc:docMk/>
            <pc:sldMk cId="4290014071" sldId="2813"/>
            <ac:picMk id="3" creationId="{EA5499D5-E8C6-4E93-ABA5-4552FDA94FED}"/>
          </ac:picMkLst>
        </pc:picChg>
      </pc:sldChg>
      <pc:sldChg chg="addSp delSp modSp mod">
        <pc:chgData name="Jorj Helou" userId="db141016-72be-4283-8d93-fb1441338a7a" providerId="ADAL" clId="{9DC2E662-2613-4A0A-B161-37BF70553741}" dt="2021-04-16T23:18:25.433" v="871" actId="1076"/>
        <pc:sldMkLst>
          <pc:docMk/>
          <pc:sldMk cId="2106517599" sldId="2814"/>
        </pc:sldMkLst>
        <pc:spChg chg="mod">
          <ac:chgData name="Jorj Helou" userId="db141016-72be-4283-8d93-fb1441338a7a" providerId="ADAL" clId="{9DC2E662-2613-4A0A-B161-37BF70553741}" dt="2021-04-16T23:17:44.954" v="866" actId="1076"/>
          <ac:spMkLst>
            <pc:docMk/>
            <pc:sldMk cId="2106517599" sldId="2814"/>
            <ac:spMk id="2" creationId="{059442D8-1D6C-4B24-9A14-6DE17127262F}"/>
          </ac:spMkLst>
        </pc:spChg>
        <pc:spChg chg="mod">
          <ac:chgData name="Jorj Helou" userId="db141016-72be-4283-8d93-fb1441338a7a" providerId="ADAL" clId="{9DC2E662-2613-4A0A-B161-37BF70553741}" dt="2021-04-16T23:18:24.047" v="870" actId="1076"/>
          <ac:spMkLst>
            <pc:docMk/>
            <pc:sldMk cId="2106517599" sldId="2814"/>
            <ac:spMk id="3" creationId="{20C36308-A23F-45E4-9022-0493A1625469}"/>
          </ac:spMkLst>
        </pc:spChg>
        <pc:spChg chg="add del">
          <ac:chgData name="Jorj Helou" userId="db141016-72be-4283-8d93-fb1441338a7a" providerId="ADAL" clId="{9DC2E662-2613-4A0A-B161-37BF70553741}" dt="2021-03-05T19:20:13.123" v="1" actId="22"/>
          <ac:spMkLst>
            <pc:docMk/>
            <pc:sldMk cId="2106517599" sldId="2814"/>
            <ac:spMk id="6" creationId="{F082B158-0D66-48A0-81CD-34F1DB76B34E}"/>
          </ac:spMkLst>
        </pc:spChg>
        <pc:spChg chg="add del">
          <ac:chgData name="Jorj Helou" userId="db141016-72be-4283-8d93-fb1441338a7a" providerId="ADAL" clId="{9DC2E662-2613-4A0A-B161-37BF70553741}" dt="2021-03-05T19:20:45.889" v="3" actId="22"/>
          <ac:spMkLst>
            <pc:docMk/>
            <pc:sldMk cId="2106517599" sldId="2814"/>
            <ac:spMk id="8" creationId="{3E588B42-8C1C-4E71-9695-D046B8A7D9FC}"/>
          </ac:spMkLst>
        </pc:spChg>
        <pc:picChg chg="mod">
          <ac:chgData name="Jorj Helou" userId="db141016-72be-4283-8d93-fb1441338a7a" providerId="ADAL" clId="{9DC2E662-2613-4A0A-B161-37BF70553741}" dt="2021-04-16T23:18:25.433" v="871" actId="1076"/>
          <ac:picMkLst>
            <pc:docMk/>
            <pc:sldMk cId="2106517599" sldId="2814"/>
            <ac:picMk id="1026" creationId="{D2283FEB-79DC-4B59-9749-5AAABFC4E9A3}"/>
          </ac:picMkLst>
        </pc:picChg>
      </pc:sldChg>
      <pc:sldChg chg="addSp modSp new mod setBg setClrOvrMap">
        <pc:chgData name="Jorj Helou" userId="db141016-72be-4283-8d93-fb1441338a7a" providerId="ADAL" clId="{9DC2E662-2613-4A0A-B161-37BF70553741}" dt="2021-04-16T23:22:06.578" v="934" actId="1076"/>
        <pc:sldMkLst>
          <pc:docMk/>
          <pc:sldMk cId="1758723717" sldId="2815"/>
        </pc:sldMkLst>
        <pc:spChg chg="add mod ord">
          <ac:chgData name="Jorj Helou" userId="db141016-72be-4283-8d93-fb1441338a7a" providerId="ADAL" clId="{9DC2E662-2613-4A0A-B161-37BF70553741}" dt="2021-04-16T23:21:37.271" v="932" actId="20577"/>
          <ac:spMkLst>
            <pc:docMk/>
            <pc:sldMk cId="1758723717" sldId="2815"/>
            <ac:spMk id="2" creationId="{2DBB08F7-A661-427F-B696-0C918EC9CA63}"/>
          </ac:spMkLst>
        </pc:spChg>
        <pc:spChg chg="add">
          <ac:chgData name="Jorj Helou" userId="db141016-72be-4283-8d93-fb1441338a7a" providerId="ADAL" clId="{9DC2E662-2613-4A0A-B161-37BF70553741}" dt="2021-03-15T18:27:43.337" v="268" actId="26606"/>
          <ac:spMkLst>
            <pc:docMk/>
            <pc:sldMk cId="1758723717" sldId="2815"/>
            <ac:spMk id="71" creationId="{71B2258F-86CA-4D4D-8270-BC05FCDEBFB3}"/>
          </ac:spMkLst>
        </pc:spChg>
        <pc:picChg chg="add mod">
          <ac:chgData name="Jorj Helou" userId="db141016-72be-4283-8d93-fb1441338a7a" providerId="ADAL" clId="{9DC2E662-2613-4A0A-B161-37BF70553741}" dt="2021-04-16T23:22:06.578" v="934" actId="1076"/>
          <ac:picMkLst>
            <pc:docMk/>
            <pc:sldMk cId="1758723717" sldId="2815"/>
            <ac:picMk id="5" creationId="{4A4EEA4A-57F7-4EC6-A177-8BBADF4F8C84}"/>
          </ac:picMkLst>
        </pc:picChg>
        <pc:picChg chg="add mod">
          <ac:chgData name="Jorj Helou" userId="db141016-72be-4283-8d93-fb1441338a7a" providerId="ADAL" clId="{9DC2E662-2613-4A0A-B161-37BF70553741}" dt="2021-04-16T23:20:58.534" v="914"/>
          <ac:picMkLst>
            <pc:docMk/>
            <pc:sldMk cId="1758723717" sldId="2815"/>
            <ac:picMk id="1026" creationId="{C5582513-5FE0-4AD4-8A39-2937FCFECBE4}"/>
          </ac:picMkLst>
        </pc:picChg>
      </pc:sldChg>
      <pc:sldChg chg="addSp modSp new mod">
        <pc:chgData name="Jorj Helou" userId="db141016-72be-4283-8d93-fb1441338a7a" providerId="ADAL" clId="{9DC2E662-2613-4A0A-B161-37BF70553741}" dt="2021-04-16T23:22:45.351" v="943"/>
        <pc:sldMkLst>
          <pc:docMk/>
          <pc:sldMk cId="1930450134" sldId="2816"/>
        </pc:sldMkLst>
        <pc:spChg chg="add mod">
          <ac:chgData name="Jorj Helou" userId="db141016-72be-4283-8d93-fb1441338a7a" providerId="ADAL" clId="{9DC2E662-2613-4A0A-B161-37BF70553741}" dt="2021-04-16T23:22:28.265" v="941" actId="1076"/>
          <ac:spMkLst>
            <pc:docMk/>
            <pc:sldMk cId="1930450134" sldId="2816"/>
            <ac:spMk id="3" creationId="{068A98D6-652E-4396-A8C3-7B2CC00672F8}"/>
          </ac:spMkLst>
        </pc:spChg>
        <pc:picChg chg="add mod">
          <ac:chgData name="Jorj Helou" userId="db141016-72be-4283-8d93-fb1441338a7a" providerId="ADAL" clId="{9DC2E662-2613-4A0A-B161-37BF70553741}" dt="2021-04-16T23:22:45.351" v="943"/>
          <ac:picMkLst>
            <pc:docMk/>
            <pc:sldMk cId="1930450134" sldId="2816"/>
            <ac:picMk id="2050" creationId="{50944FA9-EEB6-40D6-BFC4-D2D5F7A5FF86}"/>
          </ac:picMkLst>
        </pc:picChg>
      </pc:sldChg>
      <pc:sldChg chg="addSp modSp new mod">
        <pc:chgData name="Jorj Helou" userId="db141016-72be-4283-8d93-fb1441338a7a" providerId="ADAL" clId="{9DC2E662-2613-4A0A-B161-37BF70553741}" dt="2021-04-16T23:23:16.629" v="952" actId="1076"/>
        <pc:sldMkLst>
          <pc:docMk/>
          <pc:sldMk cId="2393876675" sldId="2817"/>
        </pc:sldMkLst>
        <pc:spChg chg="add mod">
          <ac:chgData name="Jorj Helou" userId="db141016-72be-4283-8d93-fb1441338a7a" providerId="ADAL" clId="{9DC2E662-2613-4A0A-B161-37BF70553741}" dt="2021-04-16T23:23:15.414" v="951" actId="1076"/>
          <ac:spMkLst>
            <pc:docMk/>
            <pc:sldMk cId="2393876675" sldId="2817"/>
            <ac:spMk id="4" creationId="{F09F5115-B127-485A-9D0C-8EE131C9E055}"/>
          </ac:spMkLst>
        </pc:spChg>
        <pc:picChg chg="add mod modCrop">
          <ac:chgData name="Jorj Helou" userId="db141016-72be-4283-8d93-fb1441338a7a" providerId="ADAL" clId="{9DC2E662-2613-4A0A-B161-37BF70553741}" dt="2021-04-16T23:23:16.629" v="952" actId="1076"/>
          <ac:picMkLst>
            <pc:docMk/>
            <pc:sldMk cId="2393876675" sldId="2817"/>
            <ac:picMk id="3" creationId="{E0188FFF-A22F-4B9D-A7C5-E2F7A227BEA1}"/>
          </ac:picMkLst>
        </pc:picChg>
      </pc:sldChg>
      <pc:sldMasterChg chg="addSp delSp modSp mod modSldLayout">
        <pc:chgData name="Jorj Helou" userId="db141016-72be-4283-8d93-fb1441338a7a" providerId="ADAL" clId="{9DC2E662-2613-4A0A-B161-37BF70553741}" dt="2021-04-16T23:24:49.254" v="997" actId="403"/>
        <pc:sldMasterMkLst>
          <pc:docMk/>
          <pc:sldMasterMk cId="3036525694" sldId="2147483648"/>
        </pc:sldMasterMkLst>
        <pc:spChg chg="del mod">
          <ac:chgData name="Jorj Helou" userId="db141016-72be-4283-8d93-fb1441338a7a" providerId="ADAL" clId="{9DC2E662-2613-4A0A-B161-37BF70553741}" dt="2021-04-16T21:44:56.820" v="589" actId="478"/>
          <ac:spMkLst>
            <pc:docMk/>
            <pc:sldMasterMk cId="3036525694" sldId="2147483648"/>
            <ac:spMk id="6" creationId="{66EAE00C-9776-4B1E-AD4F-DEFB0A558257}"/>
          </ac:spMkLst>
        </pc:spChg>
        <pc:spChg chg="del">
          <ac:chgData name="Jorj Helou" userId="db141016-72be-4283-8d93-fb1441338a7a" providerId="ADAL" clId="{9DC2E662-2613-4A0A-B161-37BF70553741}" dt="2021-04-16T21:41:07.130" v="553" actId="478"/>
          <ac:spMkLst>
            <pc:docMk/>
            <pc:sldMasterMk cId="3036525694" sldId="2147483648"/>
            <ac:spMk id="7" creationId="{29FCBC3B-49BC-41C0-97C2-CB2DE883EC28}"/>
          </ac:spMkLst>
        </pc:spChg>
        <pc:spChg chg="del mod">
          <ac:chgData name="Jorj Helou" userId="db141016-72be-4283-8d93-fb1441338a7a" providerId="ADAL" clId="{9DC2E662-2613-4A0A-B161-37BF70553741}" dt="2021-04-16T21:44:30.994" v="583" actId="478"/>
          <ac:spMkLst>
            <pc:docMk/>
            <pc:sldMasterMk cId="3036525694" sldId="2147483648"/>
            <ac:spMk id="8" creationId="{5192053B-70C4-45F4-9F69-498459C3EA80}"/>
          </ac:spMkLst>
        </pc:spChg>
        <pc:spChg chg="del mod">
          <ac:chgData name="Jorj Helou" userId="db141016-72be-4283-8d93-fb1441338a7a" providerId="ADAL" clId="{9DC2E662-2613-4A0A-B161-37BF70553741}" dt="2021-04-16T21:44:59.247" v="591" actId="478"/>
          <ac:spMkLst>
            <pc:docMk/>
            <pc:sldMasterMk cId="3036525694" sldId="2147483648"/>
            <ac:spMk id="11" creationId="{C1E5E4B5-2F39-4842-80B4-CB0E24075713}"/>
          </ac:spMkLst>
        </pc:spChg>
        <pc:spChg chg="del">
          <ac:chgData name="Jorj Helou" userId="db141016-72be-4283-8d93-fb1441338a7a" providerId="ADAL" clId="{9DC2E662-2613-4A0A-B161-37BF70553741}" dt="2021-04-16T21:41:09.680" v="554" actId="478"/>
          <ac:spMkLst>
            <pc:docMk/>
            <pc:sldMasterMk cId="3036525694" sldId="2147483648"/>
            <ac:spMk id="12" creationId="{6CDB2AB5-0B09-4EE9-9005-9E2092E7A97D}"/>
          </ac:spMkLst>
        </pc:spChg>
        <pc:spChg chg="add mod">
          <ac:chgData name="Jorj Helou" userId="db141016-72be-4283-8d93-fb1441338a7a" providerId="ADAL" clId="{9DC2E662-2613-4A0A-B161-37BF70553741}" dt="2021-04-16T23:24:49.254" v="997" actId="403"/>
          <ac:spMkLst>
            <pc:docMk/>
            <pc:sldMasterMk cId="3036525694" sldId="2147483648"/>
            <ac:spMk id="14" creationId="{76B9F58F-8B96-4B44-AEAB-B5F66BE15D98}"/>
          </ac:spMkLst>
        </pc:spChg>
        <pc:picChg chg="add mod">
          <ac:chgData name="Jorj Helou" userId="db141016-72be-4283-8d93-fb1441338a7a" providerId="ADAL" clId="{9DC2E662-2613-4A0A-B161-37BF70553741}" dt="2021-04-16T21:40:40.395" v="550"/>
          <ac:picMkLst>
            <pc:docMk/>
            <pc:sldMasterMk cId="3036525694" sldId="2147483648"/>
            <ac:picMk id="13" creationId="{3A02AD85-94BA-43AB-8002-8432BADB1C6A}"/>
          </ac:picMkLst>
        </pc:picChg>
        <pc:picChg chg="add mod">
          <ac:chgData name="Jorj Helou" userId="db141016-72be-4283-8d93-fb1441338a7a" providerId="ADAL" clId="{9DC2E662-2613-4A0A-B161-37BF70553741}" dt="2021-04-16T21:40:40.395" v="550"/>
          <ac:picMkLst>
            <pc:docMk/>
            <pc:sldMasterMk cId="3036525694" sldId="2147483648"/>
            <ac:picMk id="15" creationId="{1C0DC7EE-E748-47FE-A819-3229461348DF}"/>
          </ac:picMkLst>
        </pc:picChg>
        <pc:sldLayoutChg chg="delSp modSp mod">
          <pc:chgData name="Jorj Helou" userId="db141016-72be-4283-8d93-fb1441338a7a" providerId="ADAL" clId="{9DC2E662-2613-4A0A-B161-37BF70553741}" dt="2021-04-16T21:44:49.961" v="587" actId="478"/>
          <pc:sldLayoutMkLst>
            <pc:docMk/>
            <pc:sldMasterMk cId="3036525694" sldId="2147483648"/>
            <pc:sldLayoutMk cId="2439481190" sldId="2147483649"/>
          </pc:sldLayoutMkLst>
          <pc:spChg chg="del mod">
            <ac:chgData name="Jorj Helou" userId="db141016-72be-4283-8d93-fb1441338a7a" providerId="ADAL" clId="{9DC2E662-2613-4A0A-B161-37BF70553741}" dt="2021-04-16T21:44:49.961" v="587" actId="478"/>
            <ac:spMkLst>
              <pc:docMk/>
              <pc:sldMasterMk cId="3036525694" sldId="2147483648"/>
              <pc:sldLayoutMk cId="2439481190" sldId="2147483649"/>
              <ac:spMk id="6" creationId="{D12DE8D1-6C8D-454D-B87C-CCDF5724FB7C}"/>
            </ac:spMkLst>
          </pc:spChg>
        </pc:sldLayoutChg>
        <pc:sldLayoutChg chg="delSp modSp mod">
          <pc:chgData name="Jorj Helou" userId="db141016-72be-4283-8d93-fb1441338a7a" providerId="ADAL" clId="{9DC2E662-2613-4A0A-B161-37BF70553741}" dt="2021-04-16T21:44:43.633" v="585" actId="478"/>
          <pc:sldLayoutMkLst>
            <pc:docMk/>
            <pc:sldMasterMk cId="3036525694" sldId="2147483648"/>
            <pc:sldLayoutMk cId="1952084304" sldId="2147483655"/>
          </pc:sldLayoutMkLst>
          <pc:spChg chg="del mod">
            <ac:chgData name="Jorj Helou" userId="db141016-72be-4283-8d93-fb1441338a7a" providerId="ADAL" clId="{9DC2E662-2613-4A0A-B161-37BF70553741}" dt="2021-04-16T21:44:43.633" v="585" actId="478"/>
            <ac:spMkLst>
              <pc:docMk/>
              <pc:sldMasterMk cId="3036525694" sldId="2147483648"/>
              <pc:sldLayoutMk cId="1952084304" sldId="2147483655"/>
              <ac:spMk id="4" creationId="{47208768-1002-492B-8E04-1ED0BFAF35BD}"/>
            </ac:spMkLst>
          </pc:spChg>
        </pc:sldLayoutChg>
      </pc:sldMasterChg>
    </pc:docChg>
  </pc:docChgLst>
  <pc:docChgLst>
    <pc:chgData name="Jorj Helou" userId="db141016-72be-4283-8d93-fb1441338a7a" providerId="ADAL" clId="{2AE311D0-8A46-42AE-B79C-282376FB4F06}"/>
    <pc:docChg chg="undo custSel addSld modSld">
      <pc:chgData name="Jorj Helou" userId="db141016-72be-4283-8d93-fb1441338a7a" providerId="ADAL" clId="{2AE311D0-8A46-42AE-B79C-282376FB4F06}" dt="2022-01-21T21:34:17.584" v="349" actId="14100"/>
      <pc:docMkLst>
        <pc:docMk/>
      </pc:docMkLst>
      <pc:sldChg chg="modSp">
        <pc:chgData name="Jorj Helou" userId="db141016-72be-4283-8d93-fb1441338a7a" providerId="ADAL" clId="{2AE311D0-8A46-42AE-B79C-282376FB4F06}" dt="2021-12-31T14:53:08.857" v="27" actId="1037"/>
        <pc:sldMkLst>
          <pc:docMk/>
          <pc:sldMk cId="441662099" sldId="697"/>
        </pc:sldMkLst>
        <pc:picChg chg="mod">
          <ac:chgData name="Jorj Helou" userId="db141016-72be-4283-8d93-fb1441338a7a" providerId="ADAL" clId="{2AE311D0-8A46-42AE-B79C-282376FB4F06}" dt="2021-12-31T14:53:08.857" v="27" actId="1037"/>
          <ac:picMkLst>
            <pc:docMk/>
            <pc:sldMk cId="441662099" sldId="697"/>
            <ac:picMk id="3082" creationId="{DA4FFB56-A709-4C2D-B152-D58C7881A8E4}"/>
          </ac:picMkLst>
        </pc:picChg>
        <pc:picChg chg="mod">
          <ac:chgData name="Jorj Helou" userId="db141016-72be-4283-8d93-fb1441338a7a" providerId="ADAL" clId="{2AE311D0-8A46-42AE-B79C-282376FB4F06}" dt="2021-12-31T14:50:41.029" v="26" actId="1037"/>
          <ac:picMkLst>
            <pc:docMk/>
            <pc:sldMk cId="441662099" sldId="697"/>
            <ac:picMk id="3084" creationId="{D643DC94-E8A5-402D-A703-B574FAFE89C6}"/>
          </ac:picMkLst>
        </pc:picChg>
      </pc:sldChg>
      <pc:sldChg chg="modSp mod">
        <pc:chgData name="Jorj Helou" userId="db141016-72be-4283-8d93-fb1441338a7a" providerId="ADAL" clId="{2AE311D0-8A46-42AE-B79C-282376FB4F06}" dt="2022-01-21T19:46:06.300" v="234" actId="20577"/>
        <pc:sldMkLst>
          <pc:docMk/>
          <pc:sldMk cId="1209538302" sldId="719"/>
        </pc:sldMkLst>
        <pc:spChg chg="mod">
          <ac:chgData name="Jorj Helou" userId="db141016-72be-4283-8d93-fb1441338a7a" providerId="ADAL" clId="{2AE311D0-8A46-42AE-B79C-282376FB4F06}" dt="2022-01-21T19:46:06.300" v="234" actId="20577"/>
          <ac:spMkLst>
            <pc:docMk/>
            <pc:sldMk cId="1209538302" sldId="719"/>
            <ac:spMk id="8" creationId="{DB7ED1A5-4ACB-4AEA-9A32-DBA09B38A366}"/>
          </ac:spMkLst>
        </pc:spChg>
      </pc:sldChg>
      <pc:sldChg chg="modSp mod">
        <pc:chgData name="Jorj Helou" userId="db141016-72be-4283-8d93-fb1441338a7a" providerId="ADAL" clId="{2AE311D0-8A46-42AE-B79C-282376FB4F06}" dt="2022-01-21T19:45:16.023" v="222" actId="20577"/>
        <pc:sldMkLst>
          <pc:docMk/>
          <pc:sldMk cId="842953445" sldId="720"/>
        </pc:sldMkLst>
        <pc:spChg chg="mod">
          <ac:chgData name="Jorj Helou" userId="db141016-72be-4283-8d93-fb1441338a7a" providerId="ADAL" clId="{2AE311D0-8A46-42AE-B79C-282376FB4F06}" dt="2022-01-21T19:45:16.023" v="222" actId="20577"/>
          <ac:spMkLst>
            <pc:docMk/>
            <pc:sldMk cId="842953445" sldId="720"/>
            <ac:spMk id="9" creationId="{6155A7FA-D519-4054-85EF-FECBACF9A241}"/>
          </ac:spMkLst>
        </pc:spChg>
        <pc:picChg chg="mod">
          <ac:chgData name="Jorj Helou" userId="db141016-72be-4283-8d93-fb1441338a7a" providerId="ADAL" clId="{2AE311D0-8A46-42AE-B79C-282376FB4F06}" dt="2022-01-21T19:42:50.969" v="34" actId="1076"/>
          <ac:picMkLst>
            <pc:docMk/>
            <pc:sldMk cId="842953445" sldId="720"/>
            <ac:picMk id="6" creationId="{62AE4746-BFD6-491B-81B9-D3EEB6926B25}"/>
          </ac:picMkLst>
        </pc:picChg>
      </pc:sldChg>
      <pc:sldChg chg="modSp add mod">
        <pc:chgData name="Jorj Helou" userId="db141016-72be-4283-8d93-fb1441338a7a" providerId="ADAL" clId="{2AE311D0-8A46-42AE-B79C-282376FB4F06}" dt="2022-01-21T19:45:25.151" v="224" actId="14100"/>
        <pc:sldMkLst>
          <pc:docMk/>
          <pc:sldMk cId="2796628055" sldId="2805"/>
        </pc:sldMkLst>
        <pc:spChg chg="mod">
          <ac:chgData name="Jorj Helou" userId="db141016-72be-4283-8d93-fb1441338a7a" providerId="ADAL" clId="{2AE311D0-8A46-42AE-B79C-282376FB4F06}" dt="2022-01-21T19:45:25.151" v="224" actId="14100"/>
          <ac:spMkLst>
            <pc:docMk/>
            <pc:sldMk cId="2796628055" sldId="2805"/>
            <ac:spMk id="2" creationId="{B35445F4-A49A-4BCC-A0E1-0F69254B9086}"/>
          </ac:spMkLst>
        </pc:spChg>
        <pc:spChg chg="mod">
          <ac:chgData name="Jorj Helou" userId="db141016-72be-4283-8d93-fb1441338a7a" providerId="ADAL" clId="{2AE311D0-8A46-42AE-B79C-282376FB4F06}" dt="2022-01-07T20:41:16.880" v="32" actId="1076"/>
          <ac:spMkLst>
            <pc:docMk/>
            <pc:sldMk cId="2796628055" sldId="2805"/>
            <ac:spMk id="3" creationId="{D4E26248-E9AB-4E7F-A69B-6F8DE15E22AA}"/>
          </ac:spMkLst>
        </pc:spChg>
        <pc:spChg chg="mod">
          <ac:chgData name="Jorj Helou" userId="db141016-72be-4283-8d93-fb1441338a7a" providerId="ADAL" clId="{2AE311D0-8A46-42AE-B79C-282376FB4F06}" dt="2022-01-07T20:40:58.443" v="29" actId="1076"/>
          <ac:spMkLst>
            <pc:docMk/>
            <pc:sldMk cId="2796628055" sldId="2805"/>
            <ac:spMk id="8" creationId="{71C5587E-C319-47A6-9E5C-6E84268EE8F3}"/>
          </ac:spMkLst>
        </pc:spChg>
        <pc:spChg chg="mod">
          <ac:chgData name="Jorj Helou" userId="db141016-72be-4283-8d93-fb1441338a7a" providerId="ADAL" clId="{2AE311D0-8A46-42AE-B79C-282376FB4F06}" dt="2022-01-07T20:40:58.443" v="29" actId="1076"/>
          <ac:spMkLst>
            <pc:docMk/>
            <pc:sldMk cId="2796628055" sldId="2805"/>
            <ac:spMk id="9" creationId="{7931ECC2-5D57-46BF-88C3-BCB8C6F0DE0C}"/>
          </ac:spMkLst>
        </pc:spChg>
        <pc:spChg chg="mod">
          <ac:chgData name="Jorj Helou" userId="db141016-72be-4283-8d93-fb1441338a7a" providerId="ADAL" clId="{2AE311D0-8A46-42AE-B79C-282376FB4F06}" dt="2022-01-07T20:40:58.443" v="29" actId="1076"/>
          <ac:spMkLst>
            <pc:docMk/>
            <pc:sldMk cId="2796628055" sldId="2805"/>
            <ac:spMk id="10" creationId="{1DA775AA-E99D-4451-8526-33851E438095}"/>
          </ac:spMkLst>
        </pc:spChg>
        <pc:picChg chg="mod">
          <ac:chgData name="Jorj Helou" userId="db141016-72be-4283-8d93-fb1441338a7a" providerId="ADAL" clId="{2AE311D0-8A46-42AE-B79C-282376FB4F06}" dt="2022-01-07T20:40:58.443" v="29" actId="1076"/>
          <ac:picMkLst>
            <pc:docMk/>
            <pc:sldMk cId="2796628055" sldId="2805"/>
            <ac:picMk id="1026" creationId="{F67D708A-5992-4C52-8A24-4956F4F85BA0}"/>
          </ac:picMkLst>
        </pc:picChg>
        <pc:picChg chg="mod">
          <ac:chgData name="Jorj Helou" userId="db141016-72be-4283-8d93-fb1441338a7a" providerId="ADAL" clId="{2AE311D0-8A46-42AE-B79C-282376FB4F06}" dt="2022-01-07T20:41:16.880" v="32" actId="1076"/>
          <ac:picMkLst>
            <pc:docMk/>
            <pc:sldMk cId="2796628055" sldId="2805"/>
            <ac:picMk id="1028" creationId="{4B92F897-FCEB-47BC-B970-47E7FDAC72DB}"/>
          </ac:picMkLst>
        </pc:picChg>
        <pc:picChg chg="mod">
          <ac:chgData name="Jorj Helou" userId="db141016-72be-4283-8d93-fb1441338a7a" providerId="ADAL" clId="{2AE311D0-8A46-42AE-B79C-282376FB4F06}" dt="2022-01-07T20:40:58.443" v="29" actId="1076"/>
          <ac:picMkLst>
            <pc:docMk/>
            <pc:sldMk cId="2796628055" sldId="2805"/>
            <ac:picMk id="1030" creationId="{1D05C624-5997-4F14-9930-C8D1CEEFCE2A}"/>
          </ac:picMkLst>
        </pc:picChg>
        <pc:picChg chg="mod">
          <ac:chgData name="Jorj Helou" userId="db141016-72be-4283-8d93-fb1441338a7a" providerId="ADAL" clId="{2AE311D0-8A46-42AE-B79C-282376FB4F06}" dt="2022-01-07T20:40:58.443" v="29" actId="1076"/>
          <ac:picMkLst>
            <pc:docMk/>
            <pc:sldMk cId="2796628055" sldId="2805"/>
            <ac:picMk id="1032" creationId="{2DB8AD00-6CC4-4FA5-A332-FFA0F3D9A910}"/>
          </ac:picMkLst>
        </pc:picChg>
      </pc:sldChg>
      <pc:sldChg chg="addSp delSp modSp mod">
        <pc:chgData name="Jorj Helou" userId="db141016-72be-4283-8d93-fb1441338a7a" providerId="ADAL" clId="{2AE311D0-8A46-42AE-B79C-282376FB4F06}" dt="2022-01-21T21:29:56.649" v="313" actId="1076"/>
        <pc:sldMkLst>
          <pc:docMk/>
          <pc:sldMk cId="2106517599" sldId="2814"/>
        </pc:sldMkLst>
        <pc:spChg chg="mod">
          <ac:chgData name="Jorj Helou" userId="db141016-72be-4283-8d93-fb1441338a7a" providerId="ADAL" clId="{2AE311D0-8A46-42AE-B79C-282376FB4F06}" dt="2022-01-21T19:46:16.262" v="235"/>
          <ac:spMkLst>
            <pc:docMk/>
            <pc:sldMk cId="2106517599" sldId="2814"/>
            <ac:spMk id="2" creationId="{059442D8-1D6C-4B24-9A14-6DE17127262F}"/>
          </ac:spMkLst>
        </pc:spChg>
        <pc:spChg chg="mod">
          <ac:chgData name="Jorj Helou" userId="db141016-72be-4283-8d93-fb1441338a7a" providerId="ADAL" clId="{2AE311D0-8A46-42AE-B79C-282376FB4F06}" dt="2022-01-21T19:47:34.140" v="308" actId="1076"/>
          <ac:spMkLst>
            <pc:docMk/>
            <pc:sldMk cId="2106517599" sldId="2814"/>
            <ac:spMk id="3" creationId="{20C36308-A23F-45E4-9022-0493A1625469}"/>
          </ac:spMkLst>
        </pc:spChg>
        <pc:picChg chg="add mod">
          <ac:chgData name="Jorj Helou" userId="db141016-72be-4283-8d93-fb1441338a7a" providerId="ADAL" clId="{2AE311D0-8A46-42AE-B79C-282376FB4F06}" dt="2022-01-21T21:29:56.649" v="313" actId="1076"/>
          <ac:picMkLst>
            <pc:docMk/>
            <pc:sldMk cId="2106517599" sldId="2814"/>
            <ac:picMk id="5" creationId="{6F7D2F16-559D-484F-87CB-B8B6B216EA88}"/>
          </ac:picMkLst>
        </pc:picChg>
        <pc:picChg chg="del mod">
          <ac:chgData name="Jorj Helou" userId="db141016-72be-4283-8d93-fb1441338a7a" providerId="ADAL" clId="{2AE311D0-8A46-42AE-B79C-282376FB4F06}" dt="2022-01-21T21:29:48.695" v="309" actId="478"/>
          <ac:picMkLst>
            <pc:docMk/>
            <pc:sldMk cId="2106517599" sldId="2814"/>
            <ac:picMk id="1026" creationId="{D2283FEB-79DC-4B59-9749-5AAABFC4E9A3}"/>
          </ac:picMkLst>
        </pc:picChg>
      </pc:sldChg>
      <pc:sldChg chg="addSp delSp modSp mod">
        <pc:chgData name="Jorj Helou" userId="db141016-72be-4283-8d93-fb1441338a7a" providerId="ADAL" clId="{2AE311D0-8A46-42AE-B79C-282376FB4F06}" dt="2022-01-21T21:32:00.930" v="331" actId="20577"/>
        <pc:sldMkLst>
          <pc:docMk/>
          <pc:sldMk cId="1758723717" sldId="2815"/>
        </pc:sldMkLst>
        <pc:spChg chg="del">
          <ac:chgData name="Jorj Helou" userId="db141016-72be-4283-8d93-fb1441338a7a" providerId="ADAL" clId="{2AE311D0-8A46-42AE-B79C-282376FB4F06}" dt="2022-01-21T21:30:29.095" v="317" actId="478"/>
          <ac:spMkLst>
            <pc:docMk/>
            <pc:sldMk cId="1758723717" sldId="2815"/>
            <ac:spMk id="2" creationId="{2DBB08F7-A661-427F-B696-0C918EC9CA63}"/>
          </ac:spMkLst>
        </pc:spChg>
        <pc:spChg chg="add mod">
          <ac:chgData name="Jorj Helou" userId="db141016-72be-4283-8d93-fb1441338a7a" providerId="ADAL" clId="{2AE311D0-8A46-42AE-B79C-282376FB4F06}" dt="2022-01-21T21:32:00.930" v="331" actId="20577"/>
          <ac:spMkLst>
            <pc:docMk/>
            <pc:sldMk cId="1758723717" sldId="2815"/>
            <ac:spMk id="6" creationId="{9281B1DB-3B0F-4C42-9A49-816647E00AA4}"/>
          </ac:spMkLst>
        </pc:spChg>
        <pc:picChg chg="del mod">
          <ac:chgData name="Jorj Helou" userId="db141016-72be-4283-8d93-fb1441338a7a" providerId="ADAL" clId="{2AE311D0-8A46-42AE-B79C-282376FB4F06}" dt="2022-01-21T21:30:30.413" v="319" actId="478"/>
          <ac:picMkLst>
            <pc:docMk/>
            <pc:sldMk cId="1758723717" sldId="2815"/>
            <ac:picMk id="5" creationId="{4A4EEA4A-57F7-4EC6-A177-8BBADF4F8C84}"/>
          </ac:picMkLst>
        </pc:picChg>
        <pc:picChg chg="add mod">
          <ac:chgData name="Jorj Helou" userId="db141016-72be-4283-8d93-fb1441338a7a" providerId="ADAL" clId="{2AE311D0-8A46-42AE-B79C-282376FB4F06}" dt="2022-01-21T21:30:55.046" v="325" actId="1076"/>
          <ac:picMkLst>
            <pc:docMk/>
            <pc:sldMk cId="1758723717" sldId="2815"/>
            <ac:picMk id="7" creationId="{C1DA9F54-B1CB-4658-8912-0C7CA6EA6412}"/>
          </ac:picMkLst>
        </pc:picChg>
      </pc:sldChg>
      <pc:sldChg chg="modSp mod">
        <pc:chgData name="Jorj Helou" userId="db141016-72be-4283-8d93-fb1441338a7a" providerId="ADAL" clId="{2AE311D0-8A46-42AE-B79C-282376FB4F06}" dt="2022-01-21T21:34:17.584" v="349" actId="14100"/>
        <pc:sldMkLst>
          <pc:docMk/>
          <pc:sldMk cId="1930450134" sldId="2816"/>
        </pc:sldMkLst>
        <pc:spChg chg="mod">
          <ac:chgData name="Jorj Helou" userId="db141016-72be-4283-8d93-fb1441338a7a" providerId="ADAL" clId="{2AE311D0-8A46-42AE-B79C-282376FB4F06}" dt="2022-01-21T21:34:17.584" v="349" actId="14100"/>
          <ac:spMkLst>
            <pc:docMk/>
            <pc:sldMk cId="1930450134" sldId="2816"/>
            <ac:spMk id="3" creationId="{068A98D6-652E-4396-A8C3-7B2CC00672F8}"/>
          </ac:spMkLst>
        </pc:spChg>
      </pc:sldChg>
      <pc:sldChg chg="delSp modSp add mod chgLayout">
        <pc:chgData name="Jorj Helou" userId="db141016-72be-4283-8d93-fb1441338a7a" providerId="ADAL" clId="{2AE311D0-8A46-42AE-B79C-282376FB4F06}" dt="2021-12-16T22:33:43.061" v="21" actId="3062"/>
        <pc:sldMkLst>
          <pc:docMk/>
          <pc:sldMk cId="112869155" sldId="2827"/>
        </pc:sldMkLst>
        <pc:spChg chg="mod ord">
          <ac:chgData name="Jorj Helou" userId="db141016-72be-4283-8d93-fb1441338a7a" providerId="ADAL" clId="{2AE311D0-8A46-42AE-B79C-282376FB4F06}" dt="2021-12-16T22:32:53.514" v="13" actId="1076"/>
          <ac:spMkLst>
            <pc:docMk/>
            <pc:sldMk cId="112869155" sldId="2827"/>
            <ac:spMk id="2" creationId="{B930980F-45EA-409D-86C2-7E8A19FB3348}"/>
          </ac:spMkLst>
        </pc:spChg>
        <pc:spChg chg="mod">
          <ac:chgData name="Jorj Helou" userId="db141016-72be-4283-8d93-fb1441338a7a" providerId="ADAL" clId="{2AE311D0-8A46-42AE-B79C-282376FB4F06}" dt="2021-12-16T22:33:43.061" v="21" actId="3062"/>
          <ac:spMkLst>
            <pc:docMk/>
            <pc:sldMk cId="112869155" sldId="2827"/>
            <ac:spMk id="3" creationId="{CEAB21D1-B03E-41D4-822C-2C87F76FE66A}"/>
          </ac:spMkLst>
        </pc:spChg>
        <pc:spChg chg="del mod">
          <ac:chgData name="Jorj Helou" userId="db141016-72be-4283-8d93-fb1441338a7a" providerId="ADAL" clId="{2AE311D0-8A46-42AE-B79C-282376FB4F06}" dt="2021-12-16T22:33:12.892" v="20" actId="478"/>
          <ac:spMkLst>
            <pc:docMk/>
            <pc:sldMk cId="112869155" sldId="2827"/>
            <ac:spMk id="4" creationId="{DE545E6D-38BA-45D4-BBDD-455A29BEF4D4}"/>
          </ac:spMkLst>
        </pc:spChg>
        <pc:spChg chg="mod ord">
          <ac:chgData name="Jorj Helou" userId="db141016-72be-4283-8d93-fb1441338a7a" providerId="ADAL" clId="{2AE311D0-8A46-42AE-B79C-282376FB4F06}" dt="2021-12-16T22:33:04.934" v="18" actId="1076"/>
          <ac:spMkLst>
            <pc:docMk/>
            <pc:sldMk cId="112869155" sldId="2827"/>
            <ac:spMk id="5" creationId="{CD3ACA96-482B-4136-AFA3-38B9A23155BE}"/>
          </ac:spMkLst>
        </pc:spChg>
        <pc:spChg chg="mod">
          <ac:chgData name="Jorj Helou" userId="db141016-72be-4283-8d93-fb1441338a7a" providerId="ADAL" clId="{2AE311D0-8A46-42AE-B79C-282376FB4F06}" dt="2021-12-16T22:33:43.061" v="21" actId="3062"/>
          <ac:spMkLst>
            <pc:docMk/>
            <pc:sldMk cId="112869155" sldId="2827"/>
            <ac:spMk id="12" creationId="{9F392F47-54E4-4F8D-8160-92EB1318EC0E}"/>
          </ac:spMkLst>
        </pc:spChg>
        <pc:spChg chg="mod">
          <ac:chgData name="Jorj Helou" userId="db141016-72be-4283-8d93-fb1441338a7a" providerId="ADAL" clId="{2AE311D0-8A46-42AE-B79C-282376FB4F06}" dt="2021-12-16T22:33:43.061" v="21" actId="3062"/>
          <ac:spMkLst>
            <pc:docMk/>
            <pc:sldMk cId="112869155" sldId="2827"/>
            <ac:spMk id="13" creationId="{49594B6D-6EBE-4A22-83E1-331B9A14F127}"/>
          </ac:spMkLst>
        </pc:spChg>
        <pc:spChg chg="mod">
          <ac:chgData name="Jorj Helou" userId="db141016-72be-4283-8d93-fb1441338a7a" providerId="ADAL" clId="{2AE311D0-8A46-42AE-B79C-282376FB4F06}" dt="2021-12-16T22:33:43.061" v="21" actId="3062"/>
          <ac:spMkLst>
            <pc:docMk/>
            <pc:sldMk cId="112869155" sldId="2827"/>
            <ac:spMk id="14" creationId="{9D4F5484-98F4-4BAE-8433-F0A931F381EA}"/>
          </ac:spMkLst>
        </pc:spChg>
        <pc:spChg chg="mod">
          <ac:chgData name="Jorj Helou" userId="db141016-72be-4283-8d93-fb1441338a7a" providerId="ADAL" clId="{2AE311D0-8A46-42AE-B79C-282376FB4F06}" dt="2021-12-16T22:33:43.061" v="21" actId="3062"/>
          <ac:spMkLst>
            <pc:docMk/>
            <pc:sldMk cId="112869155" sldId="2827"/>
            <ac:spMk id="15" creationId="{A1CE3D76-F2E2-43FE-8CBB-513CCCA716F9}"/>
          </ac:spMkLst>
        </pc:spChg>
        <pc:spChg chg="mod">
          <ac:chgData name="Jorj Helou" userId="db141016-72be-4283-8d93-fb1441338a7a" providerId="ADAL" clId="{2AE311D0-8A46-42AE-B79C-282376FB4F06}" dt="2021-12-16T22:33:43.061" v="21" actId="3062"/>
          <ac:spMkLst>
            <pc:docMk/>
            <pc:sldMk cId="112869155" sldId="2827"/>
            <ac:spMk id="16" creationId="{812170F0-944F-4238-B835-964E17ACD21C}"/>
          </ac:spMkLst>
        </pc:spChg>
        <pc:picChg chg="mod">
          <ac:chgData name="Jorj Helou" userId="db141016-72be-4283-8d93-fb1441338a7a" providerId="ADAL" clId="{2AE311D0-8A46-42AE-B79C-282376FB4F06}" dt="2021-12-16T22:33:43.061" v="21" actId="3062"/>
          <ac:picMkLst>
            <pc:docMk/>
            <pc:sldMk cId="112869155" sldId="2827"/>
            <ac:picMk id="15362" creationId="{68E34A0F-3DCB-4FAB-B2E5-216AF5DA4D9D}"/>
          </ac:picMkLst>
        </pc:picChg>
        <pc:picChg chg="mod">
          <ac:chgData name="Jorj Helou" userId="db141016-72be-4283-8d93-fb1441338a7a" providerId="ADAL" clId="{2AE311D0-8A46-42AE-B79C-282376FB4F06}" dt="2021-12-16T22:33:11.020" v="19" actId="1076"/>
          <ac:picMkLst>
            <pc:docMk/>
            <pc:sldMk cId="112869155" sldId="2827"/>
            <ac:picMk id="15364" creationId="{5EEB6D28-A73F-4B7C-882D-7AF86CF8BCE6}"/>
          </ac:picMkLst>
        </pc:picChg>
        <pc:picChg chg="mod">
          <ac:chgData name="Jorj Helou" userId="db141016-72be-4283-8d93-fb1441338a7a" providerId="ADAL" clId="{2AE311D0-8A46-42AE-B79C-282376FB4F06}" dt="2021-12-16T22:33:11.020" v="19" actId="1076"/>
          <ac:picMkLst>
            <pc:docMk/>
            <pc:sldMk cId="112869155" sldId="2827"/>
            <ac:picMk id="15366" creationId="{705749E2-B50A-4D1C-9B61-B90E95CA0338}"/>
          </ac:picMkLst>
        </pc:picChg>
        <pc:picChg chg="mod">
          <ac:chgData name="Jorj Helou" userId="db141016-72be-4283-8d93-fb1441338a7a" providerId="ADAL" clId="{2AE311D0-8A46-42AE-B79C-282376FB4F06}" dt="2021-12-16T22:33:43.061" v="21" actId="3062"/>
          <ac:picMkLst>
            <pc:docMk/>
            <pc:sldMk cId="112869155" sldId="2827"/>
            <ac:picMk id="15368" creationId="{3358DAD9-F50F-4333-B5DD-FA76A3F49056}"/>
          </ac:picMkLst>
        </pc:picChg>
        <pc:picChg chg="mod">
          <ac:chgData name="Jorj Helou" userId="db141016-72be-4283-8d93-fb1441338a7a" providerId="ADAL" clId="{2AE311D0-8A46-42AE-B79C-282376FB4F06}" dt="2021-12-16T22:33:11.020" v="19" actId="1076"/>
          <ac:picMkLst>
            <pc:docMk/>
            <pc:sldMk cId="112869155" sldId="2827"/>
            <ac:picMk id="15370" creationId="{7F334A9F-F208-4F3F-84C6-1CDCC6E1AFE6}"/>
          </ac:picMkLst>
        </pc:picChg>
        <pc:picChg chg="mod">
          <ac:chgData name="Jorj Helou" userId="db141016-72be-4283-8d93-fb1441338a7a" providerId="ADAL" clId="{2AE311D0-8A46-42AE-B79C-282376FB4F06}" dt="2021-12-16T22:33:11.020" v="19" actId="1076"/>
          <ac:picMkLst>
            <pc:docMk/>
            <pc:sldMk cId="112869155" sldId="2827"/>
            <ac:picMk id="15372" creationId="{18AAB54B-A248-40C5-941C-0544EF86F4B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BC7B6-0744-47BB-96CF-8157F7C05766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7EE1B-1056-43A2-896E-497F07557F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11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31 mai 2020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7EE1B-1056-43A2-896E-497F07557F1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058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763625" y="4791075"/>
            <a:ext cx="28230513" cy="158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Partage à micros ouverts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8797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356138" y="6773863"/>
            <a:ext cx="39908163" cy="22448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Utiliser les outils d’annotation</a:t>
            </a:r>
          </a:p>
        </p:txBody>
      </p:sp>
    </p:spTree>
    <p:extLst>
      <p:ext uri="{BB962C8B-B14F-4D97-AF65-F5344CB8AC3E}">
        <p14:creationId xmlns:p14="http://schemas.microsoft.com/office/powerpoint/2010/main" val="1896004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356138" y="6773863"/>
            <a:ext cx="39908163" cy="22448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Use the annotation </a:t>
            </a:r>
            <a:r>
              <a:rPr lang="fr-CA" dirty="0" err="1"/>
              <a:t>tools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5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C20BB-3089-4D7D-81B2-F51E122B7B2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867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4076700" cy="229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Partage à micros ouverts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7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856788" y="3509963"/>
            <a:ext cx="20674013" cy="1163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Utiliser les outils d’annotation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0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418888" y="4019550"/>
            <a:ext cx="23675976" cy="13319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Utiliser le clavardage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4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493875" y="5033963"/>
            <a:ext cx="29656088" cy="16683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Utiliser les outils d’annotation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0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4076700" cy="229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tulipe rouge = 20.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fleur violette avec 5 pétales = 5 (donc une fleur violette avec 4 pétales = 4)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tournesols = 2 (donc un tournesol = 1).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dernière ligne : il y a 1 tournesol (donc 1) + une tulipe rouge (donc 20) x une fleur violette avec 4 pétales (donc 4). 1+20x4.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doit d'abord faire la multiplication 20x4 et ajouter 1. Cela donne 81.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323638" y="3986213"/>
            <a:ext cx="23491826" cy="13214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Partage à micros ouverts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62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4076700" cy="229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Partage à micros ouverts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48092-C5B0-884D-AB4F-D00DC44888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9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D6A5-45D7-45F0-B659-1FEA49BE6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59E0E-3A0E-4499-A7AB-51560055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A272-FD9D-494D-A8DD-CFAA44B4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48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6215-E314-4B49-B6AA-95F807D5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2003D-E1A3-43C5-B49D-3088EF02F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78325-CE13-4269-9072-FEEEEE34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9E3F1-6DA0-463E-A837-4558C8A9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63799-899F-4886-AFCB-026D84FF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3888" y="5559645"/>
            <a:ext cx="2743200" cy="365125"/>
          </a:xfrm>
          <a:prstGeom prst="rect">
            <a:avLst/>
          </a:prstGeom>
        </p:spPr>
        <p:txBody>
          <a:bodyPr/>
          <a:lstStyle/>
          <a:p>
            <a:fld id="{FD50FE06-8BB0-472E-9564-D18480142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5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ECF592-2525-4430-8B74-4CCFB9778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9C9E5-9F7E-4B81-A37D-3DAA54025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04E0C-3FE9-43D4-993E-0B953A6E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D5067-7ACD-436B-9FCB-9054900B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49272-FF8B-430B-86ED-7A3BBA08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3888" y="5559645"/>
            <a:ext cx="2743200" cy="365125"/>
          </a:xfrm>
          <a:prstGeom prst="rect">
            <a:avLst/>
          </a:prstGeom>
        </p:spPr>
        <p:txBody>
          <a:bodyPr/>
          <a:lstStyle/>
          <a:p>
            <a:fld id="{FD50FE06-8BB0-472E-9564-D18480142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07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orj's b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81925" y="205822"/>
            <a:ext cx="10910271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67" b="1" u="none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noProof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81924" y="1156777"/>
            <a:ext cx="10240349" cy="406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32" indent="-285744">
              <a:buClrTx/>
              <a:buFont typeface="Wingdings" panose="05000000000000000000" pitchFamily="2" charset="2"/>
              <a:buChar char="§"/>
              <a:defRPr sz="2133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indent="-228594">
              <a:buClrTx/>
              <a:buFont typeface="Wingdings" panose="05000000000000000000" pitchFamily="2" charset="2"/>
              <a:buChar char="§"/>
              <a:defRPr sz="2133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20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646461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881533" y="6064937"/>
            <a:ext cx="2698785" cy="259664"/>
          </a:xfrm>
          <a:prstGeom prst="rect">
            <a:avLst/>
          </a:prstGeom>
        </p:spPr>
        <p:txBody>
          <a:bodyPr vert="horz" rIns="0" anchor="ctr" anchorCtr="0"/>
          <a:lstStyle>
            <a:lvl1pPr marL="0" indent="0" algn="r">
              <a:buNone/>
              <a:defRPr sz="1600" cap="none" baseline="0">
                <a:solidFill>
                  <a:srgbClr val="A0A3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CA" dirty="0"/>
              <a:t>Date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72233" y="5104881"/>
            <a:ext cx="9108051" cy="415127"/>
          </a:xfrm>
          <a:prstGeom prst="rect">
            <a:avLst/>
          </a:prstGeom>
        </p:spPr>
        <p:txBody>
          <a:bodyPr vert="horz" tIns="0" rIns="0" bIns="0" anchor="ctr" anchorCtr="0"/>
          <a:lstStyle>
            <a:lvl1pPr marL="0" indent="0" algn="r">
              <a:lnSpc>
                <a:spcPct val="70000"/>
              </a:lnSpc>
              <a:spcBef>
                <a:spcPts val="0"/>
              </a:spcBef>
              <a:buFontTx/>
              <a:buNone/>
              <a:defRPr sz="3333" b="1" i="0" cap="all" baseline="0">
                <a:solidFill>
                  <a:srgbClr val="0057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</a:t>
            </a:r>
            <a:r>
              <a:rPr lang="fr-CA" dirty="0" err="1"/>
              <a:t>itle</a:t>
            </a:r>
            <a:r>
              <a:rPr lang="fr-CA" dirty="0"/>
              <a:t> / titre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2267" y="5528734"/>
            <a:ext cx="9108017" cy="27093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FontTx/>
              <a:buNone/>
              <a:defRPr sz="2133" cap="all">
                <a:solidFill>
                  <a:srgbClr val="72747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fr-CA" dirty="0" err="1"/>
              <a:t>ubtitle</a:t>
            </a:r>
            <a:r>
              <a:rPr lang="fr-CA" dirty="0"/>
              <a:t> / Sous-titre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0236" y="567268"/>
            <a:ext cx="3064499" cy="3898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265736" y="2437867"/>
            <a:ext cx="3227299" cy="202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5265737" y="567267"/>
            <a:ext cx="3227299" cy="180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67267" y="567268"/>
            <a:ext cx="4631267" cy="3898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60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56E5F-364B-4BA6-9BE4-CDDCE813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3789D-5EC3-4634-A4D5-72B02C72E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14A84-D5E5-41ED-927A-1B6352FD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D6106-22D0-4CFE-BFEA-809466DC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011C3-7B58-4570-8027-7ACC7957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3888" y="5559645"/>
            <a:ext cx="2743200" cy="365125"/>
          </a:xfrm>
          <a:prstGeom prst="rect">
            <a:avLst/>
          </a:prstGeom>
        </p:spPr>
        <p:txBody>
          <a:bodyPr/>
          <a:lstStyle/>
          <a:p>
            <a:fld id="{FD50FE06-8BB0-472E-9564-D18480142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13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1124-8E8D-42D6-8A52-D39F9EFBB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F4433-C97A-4D40-84FE-D2CF4EA4A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1FFE-18B1-4DF5-8C06-FAE76023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AA3AA-B4C3-4F40-9F5C-9ECDEE6C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13193-1BEF-46D4-BEEB-41386FEF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3888" y="5559645"/>
            <a:ext cx="2743200" cy="365125"/>
          </a:xfrm>
          <a:prstGeom prst="rect">
            <a:avLst/>
          </a:prstGeom>
        </p:spPr>
        <p:txBody>
          <a:bodyPr/>
          <a:lstStyle/>
          <a:p>
            <a:fld id="{FD50FE06-8BB0-472E-9564-D18480142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35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F7FA-8CF1-4178-953D-DD9087E3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2DBB-BCE4-4D69-BB35-A1BC14171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E9FD5-7997-4FE1-AA0D-CFEC2F236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F1A91-885A-4C19-B681-8A9AC772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7B568-12E9-4A45-9421-0BCC6EE1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91D0C-30FB-4ECC-A723-3171AA6E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3888" y="5559645"/>
            <a:ext cx="2743200" cy="365125"/>
          </a:xfrm>
          <a:prstGeom prst="rect">
            <a:avLst/>
          </a:prstGeom>
        </p:spPr>
        <p:txBody>
          <a:bodyPr/>
          <a:lstStyle/>
          <a:p>
            <a:fld id="{FD50FE06-8BB0-472E-9564-D18480142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2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110E-AACC-402D-93E5-FE96FCFD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9BE5-D441-4427-B789-BC9A66E5E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75F46-E628-49E7-969A-56A347249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3DF50-0111-4FB1-B12E-9E93E91F0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B0798-3A2B-4093-887B-990B2250D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1C858-C05C-460C-8C10-06A4E3CB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0A9FD-955C-4519-88B4-C1F7DFF3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EB4B6-6A84-4B13-A94B-DEE1AD07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3888" y="5559645"/>
            <a:ext cx="2743200" cy="365125"/>
          </a:xfrm>
          <a:prstGeom prst="rect">
            <a:avLst/>
          </a:prstGeom>
        </p:spPr>
        <p:txBody>
          <a:bodyPr/>
          <a:lstStyle/>
          <a:p>
            <a:fld id="{FD50FE06-8BB0-472E-9564-D18480142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9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147D-8353-49BA-89AD-5715EB0E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D6337-7BAD-4660-A9FB-B1CA2C77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BA164-7C8A-4963-BB11-944AE39C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C7E1D-91C2-4BD1-9F90-983FF4AF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3888" y="5559645"/>
            <a:ext cx="2743200" cy="365125"/>
          </a:xfrm>
          <a:prstGeom prst="rect">
            <a:avLst/>
          </a:prstGeom>
        </p:spPr>
        <p:txBody>
          <a:bodyPr/>
          <a:lstStyle/>
          <a:p>
            <a:fld id="{FD50FE06-8BB0-472E-9564-D18480142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3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2FD3B-A0C2-4C62-B574-631FF57E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3C041-40B6-48AE-AAD4-7CEA2832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08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702C-0519-43CD-BDC6-250F5895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55415-D5B9-4564-8749-CEBFD3E9B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17A8D-12EC-4B01-9270-A91E67D19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D3E25-3D19-4911-B34F-0AFF6668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26238-21A5-4F3F-9E96-8E93DD01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AFCA9-5DCD-4422-98E7-BC667E06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3888" y="5559645"/>
            <a:ext cx="2743200" cy="365125"/>
          </a:xfrm>
          <a:prstGeom prst="rect">
            <a:avLst/>
          </a:prstGeom>
        </p:spPr>
        <p:txBody>
          <a:bodyPr/>
          <a:lstStyle/>
          <a:p>
            <a:fld id="{FD50FE06-8BB0-472E-9564-D18480142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99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9E-661D-42E6-9671-FCF87961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EEB30-56CA-4AC6-952B-47A2C1321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BFC3E-5D6B-4D87-B7F7-A4D3ABBE3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B4822-0FEB-4CF1-A7A1-6DD59A18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123B8-DF8A-43FD-B9BF-B9641D12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6069-6474-4D63-B28F-4AA6C70D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3888" y="5559645"/>
            <a:ext cx="2743200" cy="365125"/>
          </a:xfrm>
          <a:prstGeom prst="rect">
            <a:avLst/>
          </a:prstGeom>
        </p:spPr>
        <p:txBody>
          <a:bodyPr/>
          <a:lstStyle/>
          <a:p>
            <a:fld id="{FD50FE06-8BB0-472E-9564-D18480142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70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F4B0F-ED60-4A1F-B912-BC5D4EA8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5E3A4-95CE-4144-B36A-998101BC1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50FEB-1F0C-42F6-8454-E8ACA2F57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14C87-CD18-49C4-8377-C37F7C40BCE2}" type="datetimeFigureOut">
              <a:rPr lang="en-CA" smtClean="0"/>
              <a:t>2022-01-21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DB747-6AA2-4C81-B710-D454BD7BC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3A02AD85-94BA-43AB-8002-8432BADB1C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497" cy="10139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B9F58F-8B96-4B44-AEAB-B5F66BE15D98}"/>
              </a:ext>
            </a:extLst>
          </p:cNvPr>
          <p:cNvSpPr/>
          <p:nvPr userDrawn="1"/>
        </p:nvSpPr>
        <p:spPr>
          <a:xfrm>
            <a:off x="2109457" y="6537574"/>
            <a:ext cx="10082542" cy="25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0"/>
              </a:spcAft>
            </a:pPr>
            <a:r>
              <a:rPr lang="fr-CA" sz="1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À partager… La mention de la source idéalement clairement indiquée, merci!</a:t>
            </a:r>
            <a:endParaRPr lang="en-CA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1C0DC7EE-E748-47FE-A819-3229461348D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8901"/>
            <a:ext cx="2109457" cy="3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r Thin Ice: Climate Change in the Arctic">
            <a:extLst>
              <a:ext uri="{FF2B5EF4-FFF2-40B4-BE49-F238E27FC236}">
                <a16:creationId xmlns:a16="http://schemas.microsoft.com/office/drawing/2014/main" id="{2A903181-B420-416E-B033-856A67E0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860860-A8BC-4304-9DC8-6BD03C0A430D}"/>
              </a:ext>
            </a:extLst>
          </p:cNvPr>
          <p:cNvSpPr/>
          <p:nvPr/>
        </p:nvSpPr>
        <p:spPr>
          <a:xfrm>
            <a:off x="-1" y="5754028"/>
            <a:ext cx="12206517" cy="992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7EAD5C-E700-4C58-81EA-9631A6456ABB}"/>
              </a:ext>
            </a:extLst>
          </p:cNvPr>
          <p:cNvSpPr txBox="1">
            <a:spLocks/>
          </p:cNvSpPr>
          <p:nvPr/>
        </p:nvSpPr>
        <p:spPr>
          <a:xfrm>
            <a:off x="5652322" y="526031"/>
            <a:ext cx="6539678" cy="1889351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7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Brise-glaces</a:t>
            </a:r>
            <a:br>
              <a:rPr lang="fr-CA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4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 virtuelles</a:t>
            </a:r>
            <a:br>
              <a:rPr lang="fr-CA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lancer vos formations ou réunions</a:t>
            </a:r>
            <a:endParaRPr lang="en-CA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FB5F1-F854-442F-840F-B7E765E89483}"/>
              </a:ext>
            </a:extLst>
          </p:cNvPr>
          <p:cNvSpPr txBox="1"/>
          <p:nvPr/>
        </p:nvSpPr>
        <p:spPr>
          <a:xfrm>
            <a:off x="42744" y="5783631"/>
            <a:ext cx="3236686" cy="47370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Activités imaginées par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55A7FA-D519-4054-85EF-FECBACF9A241}"/>
              </a:ext>
            </a:extLst>
          </p:cNvPr>
          <p:cNvSpPr/>
          <p:nvPr/>
        </p:nvSpPr>
        <p:spPr>
          <a:xfrm>
            <a:off x="6835325" y="5783631"/>
            <a:ext cx="5257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À partager…</a:t>
            </a:r>
          </a:p>
          <a:p>
            <a:r>
              <a:rPr lang="fr-CA" i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Laissez-vous inspirer et n’oubliez pas</a:t>
            </a:r>
            <a:br>
              <a:rPr lang="fr-CA" i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CA" i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d’adapter les activités à votre contexte et à vos besoins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350EA-3F02-45E4-8EE6-7969AA076D67}"/>
              </a:ext>
            </a:extLst>
          </p:cNvPr>
          <p:cNvSpPr txBox="1"/>
          <p:nvPr/>
        </p:nvSpPr>
        <p:spPr>
          <a:xfrm>
            <a:off x="98862" y="6135882"/>
            <a:ext cx="17264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chemeClr val="accent1"/>
                </a:solidFill>
              </a:rPr>
              <a:t>Jorj Helou</a:t>
            </a:r>
          </a:p>
          <a:p>
            <a:pPr algn="ctr"/>
            <a:r>
              <a:rPr lang="fr-CA" sz="1100" i="1" dirty="0">
                <a:solidFill>
                  <a:schemeClr val="accent1"/>
                </a:solidFill>
              </a:rPr>
              <a:t>Éveilleur de leadership</a:t>
            </a:r>
            <a:endParaRPr lang="en-CA" sz="1100" i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62AE4746-BFD6-491B-81B9-D3EEB6926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3" b="19774"/>
          <a:stretch/>
        </p:blipFill>
        <p:spPr>
          <a:xfrm>
            <a:off x="2325542" y="5908449"/>
            <a:ext cx="3326780" cy="7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F29D6D3-B680-4CE3-959C-881DCB07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114" y="53107"/>
            <a:ext cx="8808609" cy="634677"/>
          </a:xfrm>
        </p:spPr>
        <p:txBody>
          <a:bodyPr/>
          <a:lstStyle/>
          <a:p>
            <a:pPr>
              <a:tabLst>
                <a:tab pos="10284627" algn="l"/>
              </a:tabLst>
            </a:pPr>
            <a:r>
              <a:rPr lang="fr-CA" sz="2400" cap="none" dirty="0">
                <a:solidFill>
                  <a:schemeClr val="accent2"/>
                </a:solidFill>
                <a:latin typeface="Candara" panose="020E0502030303020204" pitchFamily="34" charset="0"/>
              </a:rPr>
              <a:t>Quelle citation vous inspire le plus aujourd’hui et pourquoi?</a:t>
            </a:r>
            <a:endParaRPr lang="en-CA" sz="2400" cap="none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B91DFE-D943-4827-BC0B-AF537A0D5DBF}"/>
              </a:ext>
            </a:extLst>
          </p:cNvPr>
          <p:cNvSpPr/>
          <p:nvPr/>
        </p:nvSpPr>
        <p:spPr>
          <a:xfrm>
            <a:off x="281923" y="1140292"/>
            <a:ext cx="3643305" cy="133528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92000" tIns="192000" rIns="192000" bIns="192000" anchor="ctr" anchorCtr="0">
            <a:noAutofit/>
          </a:bodyPr>
          <a:lstStyle/>
          <a:p>
            <a:pPr algn="ctr" fontAlgn="base"/>
            <a:r>
              <a:rPr lang="fr-FR" i="1" dirty="0">
                <a:solidFill>
                  <a:srgbClr val="3A3A3A"/>
                </a:solidFill>
                <a:latin typeface="Open Sans"/>
              </a:rPr>
              <a:t>« Les entreprises qui réussissent sont celles qui ont une âme »</a:t>
            </a:r>
            <a:br>
              <a:rPr lang="fr-FR" i="1" dirty="0">
                <a:solidFill>
                  <a:srgbClr val="3A3A3A"/>
                </a:solidFill>
                <a:latin typeface="Open Sans"/>
              </a:rPr>
            </a:br>
            <a:r>
              <a:rPr lang="fr-FR" dirty="0">
                <a:solidFill>
                  <a:srgbClr val="3A3A3A"/>
                </a:solidFill>
                <a:latin typeface="Open Sans"/>
              </a:rPr>
              <a:t>— Jean-Louis Brault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06B18-6DE9-4BA5-83DE-279E9995211F}"/>
              </a:ext>
            </a:extLst>
          </p:cNvPr>
          <p:cNvSpPr/>
          <p:nvPr/>
        </p:nvSpPr>
        <p:spPr>
          <a:xfrm>
            <a:off x="5006233" y="1013717"/>
            <a:ext cx="6914330" cy="191902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92000" tIns="192000" rIns="192000" bIns="192000" anchor="ctr" anchorCtr="0">
            <a:noAutofit/>
          </a:bodyPr>
          <a:lstStyle/>
          <a:p>
            <a:pPr algn="ctr" fontAlgn="base"/>
            <a:r>
              <a:rPr lang="fr-FR" i="1" dirty="0">
                <a:solidFill>
                  <a:schemeClr val="bg1"/>
                </a:solidFill>
                <a:latin typeface="Open Sans"/>
              </a:rPr>
              <a:t>« Le leadership concerne l'empathie. Il s'agit d'avoir la capacité d'être en relation et de se connecter avec les gens dans le but d'inspirer et d'autonomiser leur vie.»</a:t>
            </a:r>
            <a:br>
              <a:rPr lang="fr-FR" i="1" dirty="0">
                <a:solidFill>
                  <a:schemeClr val="bg1"/>
                </a:solidFill>
                <a:latin typeface="Open Sans"/>
              </a:rPr>
            </a:br>
            <a:r>
              <a:rPr lang="fr-FR" dirty="0">
                <a:solidFill>
                  <a:schemeClr val="bg1"/>
                </a:solidFill>
                <a:latin typeface="Open Sans"/>
              </a:rPr>
              <a:t>— </a:t>
            </a:r>
            <a:r>
              <a:rPr lang="fr-FR" dirty="0" err="1">
                <a:solidFill>
                  <a:schemeClr val="bg1"/>
                </a:solidFill>
                <a:latin typeface="Open Sans"/>
              </a:rPr>
              <a:t>Oprah</a:t>
            </a:r>
            <a:r>
              <a:rPr lang="fr-FR" dirty="0">
                <a:solidFill>
                  <a:schemeClr val="bg1"/>
                </a:solidFill>
                <a:latin typeface="Open Sans"/>
              </a:rPr>
              <a:t> Winfrey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9B6417-ECFB-4964-A31C-A009C72A8335}"/>
              </a:ext>
            </a:extLst>
          </p:cNvPr>
          <p:cNvSpPr/>
          <p:nvPr/>
        </p:nvSpPr>
        <p:spPr>
          <a:xfrm>
            <a:off x="3178096" y="3151322"/>
            <a:ext cx="6067137" cy="1231107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92000" tIns="192000" rIns="192000" bIns="192000" anchor="ctr" anchorCtr="0">
            <a:noAutofit/>
          </a:bodyPr>
          <a:lstStyle/>
          <a:p>
            <a:pPr fontAlgn="base"/>
            <a:r>
              <a:rPr lang="fr-FR" i="1" dirty="0">
                <a:solidFill>
                  <a:schemeClr val="bg1"/>
                </a:solidFill>
                <a:latin typeface="Open Sans"/>
              </a:rPr>
              <a:t>« Se réunir est un début, rester ensemble est un progrès, travailler ensemble est la réussite »</a:t>
            </a:r>
            <a:br>
              <a:rPr lang="fr-FR" i="1" dirty="0">
                <a:solidFill>
                  <a:schemeClr val="bg1"/>
                </a:solidFill>
                <a:latin typeface="Open Sans"/>
              </a:rPr>
            </a:br>
            <a:r>
              <a:rPr lang="fr-FR" dirty="0">
                <a:solidFill>
                  <a:schemeClr val="bg1"/>
                </a:solidFill>
                <a:latin typeface="Open Sans"/>
              </a:rPr>
              <a:t>— Henry Ford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60CE2-74BA-4509-B176-D3DCD846C92B}"/>
              </a:ext>
            </a:extLst>
          </p:cNvPr>
          <p:cNvSpPr/>
          <p:nvPr/>
        </p:nvSpPr>
        <p:spPr>
          <a:xfrm>
            <a:off x="290795" y="4636402"/>
            <a:ext cx="5572467" cy="1574801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92000" tIns="192000" rIns="192000" bIns="192000" anchor="ctr" anchorCtr="0">
            <a:noAutofit/>
          </a:bodyPr>
          <a:lstStyle/>
          <a:p>
            <a:pPr fontAlgn="base"/>
            <a:r>
              <a:rPr lang="fr-FR" i="1" dirty="0">
                <a:solidFill>
                  <a:schemeClr val="bg1"/>
                </a:solidFill>
                <a:latin typeface="Open Sans"/>
              </a:rPr>
              <a:t>« Les difficultés ne sont pas faites pour abattre, mais pour être abattues »</a:t>
            </a:r>
            <a:br>
              <a:rPr lang="fr-FR" i="1" dirty="0">
                <a:solidFill>
                  <a:schemeClr val="bg1"/>
                </a:solidFill>
                <a:latin typeface="Open Sans"/>
              </a:rPr>
            </a:br>
            <a:r>
              <a:rPr lang="fr-FR" dirty="0">
                <a:solidFill>
                  <a:schemeClr val="bg1"/>
                </a:solidFill>
                <a:latin typeface="Open Sans"/>
              </a:rPr>
              <a:t>— Charles de Montalembert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C4972-2326-4C87-BC69-D955AB259C37}"/>
              </a:ext>
            </a:extLst>
          </p:cNvPr>
          <p:cNvSpPr/>
          <p:nvPr/>
        </p:nvSpPr>
        <p:spPr>
          <a:xfrm>
            <a:off x="7013796" y="4808248"/>
            <a:ext cx="4858059" cy="1231108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92000" tIns="192000" rIns="192000" bIns="192000" anchor="ctr" anchorCtr="0">
            <a:noAutofit/>
          </a:bodyPr>
          <a:lstStyle/>
          <a:p>
            <a:pPr fontAlgn="base"/>
            <a:r>
              <a:rPr lang="fr-FR" i="1" dirty="0">
                <a:solidFill>
                  <a:srgbClr val="3A3A3A"/>
                </a:solidFill>
                <a:latin typeface="Open Sans"/>
              </a:rPr>
              <a:t>« Le projet est le brouillon de l’avenir. Parfois, il faut à l’avenir des centaines de brouillons »</a:t>
            </a:r>
            <a:br>
              <a:rPr lang="fr-FR" i="1" dirty="0">
                <a:solidFill>
                  <a:srgbClr val="3A3A3A"/>
                </a:solidFill>
                <a:latin typeface="Open Sans"/>
              </a:rPr>
            </a:br>
            <a:r>
              <a:rPr lang="fr-FR" dirty="0">
                <a:solidFill>
                  <a:srgbClr val="3A3A3A"/>
                </a:solidFill>
                <a:latin typeface="Open Sans"/>
              </a:rPr>
              <a:t>— Jules Renard</a:t>
            </a:r>
          </a:p>
        </p:txBody>
      </p:sp>
    </p:spTree>
    <p:extLst>
      <p:ext uri="{BB962C8B-B14F-4D97-AF65-F5344CB8AC3E}">
        <p14:creationId xmlns:p14="http://schemas.microsoft.com/office/powerpoint/2010/main" val="19578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The Best kites and Best Kites for Kids of 2020: Own The Yard">
            <a:extLst>
              <a:ext uri="{FF2B5EF4-FFF2-40B4-BE49-F238E27FC236}">
                <a16:creationId xmlns:a16="http://schemas.microsoft.com/office/drawing/2014/main" id="{7B999D96-1160-4B9F-A2E5-8ED09BA6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B7ED1A5-4ACB-4AEA-9A32-DBA09B38A366}"/>
              </a:ext>
            </a:extLst>
          </p:cNvPr>
          <p:cNvSpPr txBox="1">
            <a:spLocks/>
          </p:cNvSpPr>
          <p:nvPr/>
        </p:nvSpPr>
        <p:spPr>
          <a:xfrm>
            <a:off x="168044" y="6051273"/>
            <a:ext cx="11855911" cy="713678"/>
          </a:xfrm>
          <a:prstGeom prst="rect">
            <a:avLst/>
          </a:prstGeom>
          <a:solidFill>
            <a:srgbClr val="FFFFFF"/>
          </a:solidFill>
        </p:spPr>
        <p:txBody>
          <a:bodyPr vert="horz" lIns="96000" tIns="96000" rIns="96000" bIns="96000" anchor="ctr" anchorCtr="0"/>
          <a:lstStyle>
            <a:lvl1pPr marL="0" indent="0" algn="r" defTabSz="457200" rtl="0" eaLnBrk="1" latinLnBrk="0" hangingPunct="1">
              <a:lnSpc>
                <a:spcPct val="70000"/>
              </a:lnSpc>
              <a:spcBef>
                <a:spcPts val="0"/>
              </a:spcBef>
              <a:buFontTx/>
              <a:buNone/>
              <a:defRPr sz="2500" b="1" i="0" kern="1200" cap="all" baseline="0">
                <a:solidFill>
                  <a:srgbClr val="005766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2400" b="0" i="1" cap="none" dirty="0">
                <a:solidFill>
                  <a:schemeClr val="accent2"/>
                </a:solidFill>
                <a:latin typeface="Candara" panose="020E0502030303020204" pitchFamily="34" charset="0"/>
              </a:rPr>
              <a:t>Quelle partie de ce texte vous inspire et pourquoi?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1739C5-756D-4807-B576-E7546FDF5CFC}"/>
              </a:ext>
            </a:extLst>
          </p:cNvPr>
          <p:cNvSpPr/>
          <p:nvPr/>
        </p:nvSpPr>
        <p:spPr>
          <a:xfrm>
            <a:off x="571500" y="115351"/>
            <a:ext cx="11421717" cy="6137724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 enfant vit dans la critique,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apprend à condamner.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 enfant vit dans l’hostilité,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apprend à se battre.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 enfant vit dans le ridicule,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apprend à être gêné.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 enfant vit dans la honte,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apprend à se sentir coupable.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 enfant vit dans la tolérance,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apprend à être patient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 enfant vit dans l’encouragement,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apprend à être confiant.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133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 enfant vit dans la motivation,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apprend à se faire valoir.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 enfant vit dans la loyauté,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apprend la justice.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 enfant vit dans la sécurité,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apprend la foi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 enfant vit dans l’approbation,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apprend à s’aimer.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 enfant vit dans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l’acceptation et l’amitié,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apprend à trouver l’amour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 monde.</a:t>
            </a: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Dorothy Law Nolte.</a:t>
            </a:r>
            <a:br>
              <a:rPr lang="fr-FR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2133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B58A7E1-EC18-493C-820E-AA03D92DF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3" b="19774"/>
          <a:stretch/>
        </p:blipFill>
        <p:spPr>
          <a:xfrm>
            <a:off x="949828" y="6078789"/>
            <a:ext cx="2894627" cy="6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June's Journey - Hidden Object Mystery Game: Chapter 69 - The ...">
            <a:extLst>
              <a:ext uri="{FF2B5EF4-FFF2-40B4-BE49-F238E27FC236}">
                <a16:creationId xmlns:a16="http://schemas.microsoft.com/office/drawing/2014/main" id="{9BD2952A-FC3B-49B9-898D-EBB73ACCE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B7ED1A5-4ACB-4AEA-9A32-DBA09B38A366}"/>
              </a:ext>
            </a:extLst>
          </p:cNvPr>
          <p:cNvSpPr txBox="1">
            <a:spLocks/>
          </p:cNvSpPr>
          <p:nvPr/>
        </p:nvSpPr>
        <p:spPr>
          <a:xfrm>
            <a:off x="137307" y="6255833"/>
            <a:ext cx="11855911" cy="520270"/>
          </a:xfrm>
          <a:prstGeom prst="rect">
            <a:avLst/>
          </a:prstGeom>
          <a:solidFill>
            <a:srgbClr val="FFFFFF"/>
          </a:solidFill>
        </p:spPr>
        <p:txBody>
          <a:bodyPr vert="horz" lIns="96000" tIns="96000" rIns="96000" bIns="96000" anchor="ctr" anchorCtr="0"/>
          <a:lstStyle>
            <a:lvl1pPr marL="0" indent="0" algn="r" defTabSz="457200" rtl="0" eaLnBrk="1" latinLnBrk="0" hangingPunct="1">
              <a:lnSpc>
                <a:spcPct val="70000"/>
              </a:lnSpc>
              <a:spcBef>
                <a:spcPts val="0"/>
              </a:spcBef>
              <a:buFontTx/>
              <a:buNone/>
              <a:defRPr sz="2500" b="1" i="0" kern="1200" cap="all" baseline="0">
                <a:solidFill>
                  <a:srgbClr val="005766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2400" b="0" i="1" cap="none" dirty="0">
                <a:solidFill>
                  <a:schemeClr val="accent2"/>
                </a:solidFill>
                <a:latin typeface="Candara" panose="020E0502030303020204" pitchFamily="34" charset="0"/>
              </a:rPr>
              <a:t>Choisir un objet qui vous interpelle et expliquer votre choix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D52DFE9-69C5-4431-ADEE-EBD3195684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3" b="19774"/>
          <a:stretch/>
        </p:blipFill>
        <p:spPr>
          <a:xfrm>
            <a:off x="559535" y="6287830"/>
            <a:ext cx="2005245" cy="4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42D8-1D6C-4B24-9A14-6DE17127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359" y="105461"/>
            <a:ext cx="10240349" cy="634677"/>
          </a:xfrm>
        </p:spPr>
        <p:txBody>
          <a:bodyPr/>
          <a:lstStyle/>
          <a:p>
            <a:r>
              <a:rPr lang="fr-CA" sz="2800" cap="none" dirty="0">
                <a:solidFill>
                  <a:schemeClr val="accent2"/>
                </a:solidFill>
                <a:latin typeface="Candara" panose="020E0502030303020204" pitchFamily="34" charset="0"/>
              </a:rPr>
              <a:t>Inventez une analogie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36308-A23F-45E4-9022-0493A162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742" y="1851950"/>
            <a:ext cx="10240349" cy="358815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>
                <a:schemeClr val="accent1"/>
              </a:buClr>
              <a:buAutoNum type="arabicPeriod"/>
            </a:pPr>
            <a:r>
              <a:rPr lang="fr-CA" sz="2800" b="0" dirty="0">
                <a:solidFill>
                  <a:schemeClr val="tx1"/>
                </a:solidFill>
              </a:rPr>
              <a:t>Choisissez un objet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AutoNum type="arabicPeriod"/>
            </a:pPr>
            <a:r>
              <a:rPr lang="fr-CA" sz="2800" b="0" dirty="0">
                <a:solidFill>
                  <a:schemeClr val="tx1"/>
                </a:solidFill>
              </a:rPr>
              <a:t>Faites une description de ses caractéristiques,</a:t>
            </a:r>
            <a:br>
              <a:rPr lang="fr-CA" sz="2800" b="0" dirty="0">
                <a:solidFill>
                  <a:schemeClr val="tx1"/>
                </a:solidFill>
              </a:rPr>
            </a:br>
            <a:r>
              <a:rPr lang="fr-CA" sz="2800" b="0" dirty="0">
                <a:solidFill>
                  <a:schemeClr val="tx1"/>
                </a:solidFill>
              </a:rPr>
              <a:t>de son utilité, de ses défauts ou de ses dangers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AutoNum type="arabicPeriod"/>
            </a:pPr>
            <a:r>
              <a:rPr lang="fr-CA" sz="2800" b="0" dirty="0">
                <a:solidFill>
                  <a:schemeClr val="tx1"/>
                </a:solidFill>
              </a:rPr>
              <a:t>Faire un lien avec le thème de notre rencontre</a:t>
            </a:r>
          </a:p>
        </p:txBody>
      </p:sp>
      <p:pic>
        <p:nvPicPr>
          <p:cNvPr id="5" name="Picture 2" descr="🧞 Genie Emoji">
            <a:extLst>
              <a:ext uri="{FF2B5EF4-FFF2-40B4-BE49-F238E27FC236}">
                <a16:creationId xmlns:a16="http://schemas.microsoft.com/office/drawing/2014/main" id="{6F7D2F16-559D-484F-87CB-B8B6B216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74" y="1279889"/>
            <a:ext cx="4003312" cy="40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1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F29D6D3-B680-4CE3-959C-881DCB07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60" y="278781"/>
            <a:ext cx="11199540" cy="450167"/>
          </a:xfrm>
        </p:spPr>
        <p:txBody>
          <a:bodyPr/>
          <a:lstStyle/>
          <a:p>
            <a:pPr>
              <a:tabLst>
                <a:tab pos="10284627" algn="l"/>
              </a:tabLst>
            </a:pPr>
            <a:r>
              <a:rPr lang="fr-CA" sz="2400" i="1" cap="none" dirty="0">
                <a:solidFill>
                  <a:schemeClr val="accent2"/>
                </a:solidFill>
                <a:latin typeface="Candara" panose="020E0502030303020204" pitchFamily="34" charset="0"/>
              </a:rPr>
              <a:t>Décrire avec des mots et des graphiques le leadership à distance…</a:t>
            </a:r>
            <a:endParaRPr lang="en-CA" sz="2400" i="1" cap="none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s 4 types de mensonges que nous, parents, utilisons avec nos enfants.">
            <a:extLst>
              <a:ext uri="{FF2B5EF4-FFF2-40B4-BE49-F238E27FC236}">
                <a16:creationId xmlns:a16="http://schemas.microsoft.com/office/drawing/2014/main" id="{73D198C8-3FE6-4004-86C3-F1593E5F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3380"/>
            <a:ext cx="5686696" cy="28433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AD1CFF-87FD-45A7-948B-E17AC47BB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07" y="3523998"/>
            <a:ext cx="11392226" cy="284334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CA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Pensez à 3 énoncés qui parlent de vous (A, B et C): 2 sont vrais et le 3</a:t>
            </a:r>
            <a:r>
              <a:rPr lang="fr-CA" altLang="en-US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CA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 faux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CA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les déclarations sont uniques ou bizarres, mieux c'est!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CA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Éviter les énoncés du style « j'aime la crème glacée »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CA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Chaque personne partage les trois énoncés (dans n'importe quel ordre)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CA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 votent pour la déclaration qui à leur avis est fausse en inscrivant A, B ou C dans le clavardage</a:t>
            </a:r>
          </a:p>
          <a:p>
            <a:pPr marL="257175" indent="-257175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CA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personne révèle lequel était le mensonge</a:t>
            </a:r>
            <a:endParaRPr lang="en-US" alt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3D Fake Window View Green Grass Garden Landscape Self-Adhesive PVC Wall  Stickers, Wall Stickers &amp; Murals - Amazon Canada">
            <a:extLst>
              <a:ext uri="{FF2B5EF4-FFF2-40B4-BE49-F238E27FC236}">
                <a16:creationId xmlns:a16="http://schemas.microsoft.com/office/drawing/2014/main" id="{C5582513-5FE0-4AD4-8A39-2937FCFEC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 b="8639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81B1DB-3B0F-4C42-9A49-816647E00AA4}"/>
              </a:ext>
            </a:extLst>
          </p:cNvPr>
          <p:cNvSpPr txBox="1">
            <a:spLocks/>
          </p:cNvSpPr>
          <p:nvPr/>
        </p:nvSpPr>
        <p:spPr>
          <a:xfrm>
            <a:off x="168044" y="5922169"/>
            <a:ext cx="11855911" cy="842782"/>
          </a:xfrm>
          <a:prstGeom prst="rect">
            <a:avLst/>
          </a:prstGeom>
          <a:solidFill>
            <a:srgbClr val="FFFFFF"/>
          </a:solidFill>
        </p:spPr>
        <p:txBody>
          <a:bodyPr vert="horz" lIns="96000" tIns="96000" rIns="96000" bIns="96000" anchor="ctr" anchorCtr="0"/>
          <a:lstStyle>
            <a:lvl1pPr marL="0" indent="0" algn="r" defTabSz="457200" rtl="0" eaLnBrk="1" latinLnBrk="0" hangingPunct="1">
              <a:lnSpc>
                <a:spcPct val="70000"/>
              </a:lnSpc>
              <a:spcBef>
                <a:spcPts val="0"/>
              </a:spcBef>
              <a:buFontTx/>
              <a:buNone/>
              <a:defRPr sz="2500" b="1" i="0" kern="1200" cap="all" baseline="0">
                <a:solidFill>
                  <a:srgbClr val="005766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28975" algn="ctr">
              <a:lnSpc>
                <a:spcPct val="100000"/>
              </a:lnSpc>
              <a:tabLst>
                <a:tab pos="10284627" algn="l"/>
              </a:tabLst>
            </a:pPr>
            <a:r>
              <a:rPr lang="fr-FR" sz="2400" i="1" cap="none" dirty="0">
                <a:solidFill>
                  <a:schemeClr val="accent2"/>
                </a:solidFill>
                <a:latin typeface="Candara" panose="020E0502030303020204" pitchFamily="34" charset="0"/>
              </a:rPr>
              <a:t>M</a:t>
            </a:r>
            <a:r>
              <a:rPr lang="fr-FR" sz="2400" b="1" i="1" cap="none" dirty="0">
                <a:solidFill>
                  <a:schemeClr val="accent2"/>
                </a:solidFill>
                <a:latin typeface="Candara" panose="020E0502030303020204" pitchFamily="34" charset="0"/>
              </a:rPr>
              <a:t>ontrez-nous la vue par votre fenêtre…</a:t>
            </a:r>
            <a:br>
              <a:rPr lang="fr-FR" sz="2400" b="1" i="1" cap="none" dirty="0">
                <a:solidFill>
                  <a:schemeClr val="accent2"/>
                </a:solidFill>
                <a:latin typeface="Candara" panose="020E0502030303020204" pitchFamily="34" charset="0"/>
              </a:rPr>
            </a:br>
            <a:r>
              <a:rPr lang="fr-FR" sz="2400" b="1" i="1" cap="none" dirty="0">
                <a:solidFill>
                  <a:schemeClr val="accent2"/>
                </a:solidFill>
                <a:latin typeface="Candara" panose="020E0502030303020204" pitchFamily="34" charset="0"/>
              </a:rPr>
              <a:t>Qu’est-ce que vous appréciez?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C1DA9F54-B1CB-4658-8912-0C7CA6EA64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3" b="19774"/>
          <a:stretch/>
        </p:blipFill>
        <p:spPr>
          <a:xfrm>
            <a:off x="871246" y="6014237"/>
            <a:ext cx="2894627" cy="6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23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uffle Card Games">
            <a:extLst>
              <a:ext uri="{FF2B5EF4-FFF2-40B4-BE49-F238E27FC236}">
                <a16:creationId xmlns:a16="http://schemas.microsoft.com/office/drawing/2014/main" id="{50944FA9-EEB6-40D6-BFC4-D2D5F7A5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30" y="384223"/>
            <a:ext cx="48768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A98D6-652E-4396-A8C3-7B2CC00672F8}"/>
              </a:ext>
            </a:extLst>
          </p:cNvPr>
          <p:cNvSpPr txBox="1">
            <a:spLocks/>
          </p:cNvSpPr>
          <p:nvPr/>
        </p:nvSpPr>
        <p:spPr>
          <a:xfrm>
            <a:off x="357189" y="3507581"/>
            <a:ext cx="11594306" cy="26003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AutoNum type="arabicPeriod"/>
            </a:pPr>
            <a:r>
              <a:rPr lang="fr-CA" sz="3600" dirty="0"/>
              <a:t>Par clavardage, en mode privé, partager avec le facilitateur une affirmation surprenante sur vous.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AutoNum type="arabicPeriod"/>
            </a:pPr>
            <a:r>
              <a:rPr lang="fr-CA" sz="3600" dirty="0"/>
              <a:t>Le facilitateur va lire les affirmations sans mentionner le nom.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AutoNum type="arabicPeriod"/>
            </a:pPr>
            <a:r>
              <a:rPr lang="fr-CA" sz="3600" dirty="0"/>
              <a:t>Guess </a:t>
            </a:r>
            <a:r>
              <a:rPr lang="fr-CA" sz="3600" dirty="0" err="1"/>
              <a:t>who</a:t>
            </a:r>
            <a:r>
              <a:rPr lang="fr-CA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045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0188FFF-A22F-4B9D-A7C5-E2F7A227B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" t="16977" r="6448" b="9165"/>
          <a:stretch/>
        </p:blipFill>
        <p:spPr>
          <a:xfrm>
            <a:off x="4716967" y="667525"/>
            <a:ext cx="6091897" cy="5151865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F09F5115-B127-485A-9D0C-8EE131C9E055}"/>
              </a:ext>
            </a:extLst>
          </p:cNvPr>
          <p:cNvSpPr txBox="1">
            <a:spLocks/>
          </p:cNvSpPr>
          <p:nvPr/>
        </p:nvSpPr>
        <p:spPr>
          <a:xfrm>
            <a:off x="358153" y="2381406"/>
            <a:ext cx="3451847" cy="1288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0284627" algn="l"/>
              </a:tabLst>
            </a:pPr>
            <a:r>
              <a:rPr lang="fr-CA" sz="2800" i="1" dirty="0">
                <a:solidFill>
                  <a:schemeClr val="accent2"/>
                </a:solidFill>
                <a:latin typeface="Candara" panose="020E0502030303020204" pitchFamily="34" charset="0"/>
              </a:rPr>
              <a:t>Les 3 premiers mots que tu trouves prédisent ton été</a:t>
            </a:r>
            <a:endParaRPr lang="en-CA" sz="2800" i="1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76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980F-45EA-409D-86C2-7E8A19FB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47" y="140179"/>
            <a:ext cx="11080501" cy="608587"/>
          </a:xfrm>
        </p:spPr>
        <p:txBody>
          <a:bodyPr>
            <a:normAutofit fontScale="90000"/>
          </a:bodyPr>
          <a:lstStyle/>
          <a:p>
            <a:pPr algn="ctr"/>
            <a:r>
              <a:rPr lang="fr-CA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Influencer c’est comme __________ , il est essentiel de __________ .</a:t>
            </a:r>
            <a:endParaRPr lang="en-CA" sz="3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3ACA96-482B-4136-AFA3-38B9A2315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47" y="789646"/>
            <a:ext cx="10515600" cy="403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000" i="1" dirty="0"/>
              <a:t>Laissez-vous inspirer par les photos et complétez les phrases suivantes avec une analogie…</a:t>
            </a:r>
            <a:endParaRPr lang="en-CA" sz="2000" i="1" dirty="0"/>
          </a:p>
        </p:txBody>
      </p:sp>
      <p:pic>
        <p:nvPicPr>
          <p:cNvPr id="15362" name="Picture 2" descr="Music Conductor: What Does A Music Conductor Do?">
            <a:extLst>
              <a:ext uri="{FF2B5EF4-FFF2-40B4-BE49-F238E27FC236}">
                <a16:creationId xmlns:a16="http://schemas.microsoft.com/office/drawing/2014/main" id="{68E34A0F-3DCB-4FAB-B2E5-216AF5DA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0" y="1251571"/>
            <a:ext cx="3993600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Management des conflits">
            <a:extLst>
              <a:ext uri="{FF2B5EF4-FFF2-40B4-BE49-F238E27FC236}">
                <a16:creationId xmlns:a16="http://schemas.microsoft.com/office/drawing/2014/main" id="{5EEB6D28-A73F-4B7C-882D-7AF86CF8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32" y="3883541"/>
            <a:ext cx="3736701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Bear hug | Wildlife Photographer of the Year | Natural History Museum">
            <a:extLst>
              <a:ext uri="{FF2B5EF4-FFF2-40B4-BE49-F238E27FC236}">
                <a16:creationId xmlns:a16="http://schemas.microsoft.com/office/drawing/2014/main" id="{705749E2-B50A-4D1C-9B61-B90E95CA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60" y="1251571"/>
            <a:ext cx="3743231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The Value of Coordination - 80,000 Hours">
            <a:extLst>
              <a:ext uri="{FF2B5EF4-FFF2-40B4-BE49-F238E27FC236}">
                <a16:creationId xmlns:a16="http://schemas.microsoft.com/office/drawing/2014/main" id="{3358DAD9-F50F-4333-B5DD-FA76A3F49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9"/>
          <a:stretch/>
        </p:blipFill>
        <p:spPr bwMode="auto">
          <a:xfrm>
            <a:off x="4328524" y="1251571"/>
            <a:ext cx="3874093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Afghanistan War | History, Combatants, Facts, &amp;amp; Timeline | Britannica">
            <a:extLst>
              <a:ext uri="{FF2B5EF4-FFF2-40B4-BE49-F238E27FC236}">
                <a16:creationId xmlns:a16="http://schemas.microsoft.com/office/drawing/2014/main" id="{7F334A9F-F208-4F3F-84C6-1CDCC6E1A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0" y="3883541"/>
            <a:ext cx="3742460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3 Ways Playing Chess Can Help You Read People | Inc.com">
            <a:extLst>
              <a:ext uri="{FF2B5EF4-FFF2-40B4-BE49-F238E27FC236}">
                <a16:creationId xmlns:a16="http://schemas.microsoft.com/office/drawing/2014/main" id="{18AAB54B-A248-40C5-941C-0544EF86F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/>
          <a:stretch/>
        </p:blipFill>
        <p:spPr bwMode="auto">
          <a:xfrm>
            <a:off x="7873626" y="3883541"/>
            <a:ext cx="4189864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AB21D1-B03E-41D4-822C-2C87F76FE66A}"/>
              </a:ext>
            </a:extLst>
          </p:cNvPr>
          <p:cNvSpPr/>
          <p:nvPr/>
        </p:nvSpPr>
        <p:spPr>
          <a:xfrm>
            <a:off x="328461" y="1251571"/>
            <a:ext cx="343683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392F47-54E4-4F8D-8160-92EB1318EC0E}"/>
              </a:ext>
            </a:extLst>
          </p:cNvPr>
          <p:cNvSpPr/>
          <p:nvPr/>
        </p:nvSpPr>
        <p:spPr>
          <a:xfrm>
            <a:off x="4467210" y="1233933"/>
            <a:ext cx="343683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594B6D-6EBE-4A22-83E1-331B9A14F127}"/>
              </a:ext>
            </a:extLst>
          </p:cNvPr>
          <p:cNvSpPr/>
          <p:nvPr/>
        </p:nvSpPr>
        <p:spPr>
          <a:xfrm>
            <a:off x="8458948" y="1233933"/>
            <a:ext cx="343683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F5484-98F4-4BAE-8433-F0A931F381EA}"/>
              </a:ext>
            </a:extLst>
          </p:cNvPr>
          <p:cNvSpPr/>
          <p:nvPr/>
        </p:nvSpPr>
        <p:spPr>
          <a:xfrm>
            <a:off x="328461" y="3883541"/>
            <a:ext cx="343683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CE3D76-F2E2-43FE-8CBB-513CCCA716F9}"/>
              </a:ext>
            </a:extLst>
          </p:cNvPr>
          <p:cNvSpPr/>
          <p:nvPr/>
        </p:nvSpPr>
        <p:spPr>
          <a:xfrm>
            <a:off x="4210880" y="3883773"/>
            <a:ext cx="343683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2170F0-944F-4238-B835-964E17ACD21C}"/>
              </a:ext>
            </a:extLst>
          </p:cNvPr>
          <p:cNvSpPr/>
          <p:nvPr/>
        </p:nvSpPr>
        <p:spPr>
          <a:xfrm>
            <a:off x="8030776" y="3883541"/>
            <a:ext cx="343683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286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45F4-A49A-4BCC-A0E1-0F69254B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06" y="964316"/>
            <a:ext cx="4044874" cy="210297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FR" sz="2400" b="0" i="1" cap="none" dirty="0">
                <a:solidFill>
                  <a:schemeClr val="accent1"/>
                </a:solidFill>
              </a:rPr>
              <a:t>Nommez une émotion,</a:t>
            </a:r>
            <a:br>
              <a:rPr lang="fr-FR" sz="2400" b="0" i="1" cap="none" dirty="0">
                <a:solidFill>
                  <a:schemeClr val="accent1"/>
                </a:solidFill>
              </a:rPr>
            </a:br>
            <a:r>
              <a:rPr lang="fr-FR" sz="2400" b="0" i="1" cap="none" dirty="0">
                <a:solidFill>
                  <a:schemeClr val="accent1"/>
                </a:solidFill>
              </a:rPr>
              <a:t>une valeur ou une inspiration</a:t>
            </a:r>
            <a:br>
              <a:rPr lang="fr-FR" sz="2400" b="0" i="1" cap="none" dirty="0">
                <a:solidFill>
                  <a:schemeClr val="accent1"/>
                </a:solidFill>
              </a:rPr>
            </a:br>
            <a:r>
              <a:rPr lang="fr-FR" sz="2400" b="0" i="1" cap="none" dirty="0">
                <a:solidFill>
                  <a:schemeClr val="accent1"/>
                </a:solidFill>
              </a:rPr>
              <a:t>que l’une de ces photos</a:t>
            </a:r>
            <a:br>
              <a:rPr lang="fr-FR" sz="2400" b="0" i="1" cap="none" dirty="0">
                <a:solidFill>
                  <a:schemeClr val="accent1"/>
                </a:solidFill>
              </a:rPr>
            </a:br>
            <a:r>
              <a:rPr lang="fr-FR" sz="2400" b="0" i="1" cap="none" dirty="0">
                <a:solidFill>
                  <a:schemeClr val="accent1"/>
                </a:solidFill>
              </a:rPr>
              <a:t>fait émerger chez vous</a:t>
            </a:r>
          </a:p>
        </p:txBody>
      </p:sp>
      <p:pic>
        <p:nvPicPr>
          <p:cNvPr id="1026" name="Picture 2" descr="Repeating Kindergarten: The Pros and Cons According to Experts | Parents">
            <a:extLst>
              <a:ext uri="{FF2B5EF4-FFF2-40B4-BE49-F238E27FC236}">
                <a16:creationId xmlns:a16="http://schemas.microsoft.com/office/drawing/2014/main" id="{F67D708A-5992-4C52-8A24-4956F4F8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73" y="687607"/>
            <a:ext cx="2863258" cy="2503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 Ways to Become your Community Rockstar">
            <a:extLst>
              <a:ext uri="{FF2B5EF4-FFF2-40B4-BE49-F238E27FC236}">
                <a16:creationId xmlns:a16="http://schemas.microsoft.com/office/drawing/2014/main" id="{4B92F897-FCEB-47BC-B970-47E7FDAC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7" y="656962"/>
            <a:ext cx="4279573" cy="2503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ldren International : This global organization creates care  opportunities for children in third world communities — HiveList">
            <a:extLst>
              <a:ext uri="{FF2B5EF4-FFF2-40B4-BE49-F238E27FC236}">
                <a16:creationId xmlns:a16="http://schemas.microsoft.com/office/drawing/2014/main" id="{1D05C624-5997-4F14-9930-C8D1CEEF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02" y="3429000"/>
            <a:ext cx="6904529" cy="292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eep Our City Wild: An Exciting New Partnership : Mulhall's">
            <a:extLst>
              <a:ext uri="{FF2B5EF4-FFF2-40B4-BE49-F238E27FC236}">
                <a16:creationId xmlns:a16="http://schemas.microsoft.com/office/drawing/2014/main" id="{2DB8AD00-6CC4-4FA5-A332-FFA0F3D9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2" y="3429001"/>
            <a:ext cx="4279573" cy="292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E26248-E9AB-4E7F-A69B-6F8DE15E22AA}"/>
              </a:ext>
            </a:extLst>
          </p:cNvPr>
          <p:cNvSpPr txBox="1"/>
          <p:nvPr/>
        </p:nvSpPr>
        <p:spPr>
          <a:xfrm>
            <a:off x="4487534" y="54694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1</a:t>
            </a:r>
            <a:endParaRPr lang="fr-CA" sz="4400" dirty="0">
              <a:solidFill>
                <a:schemeClr val="bg1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5587E-C319-47A6-9E5C-6E84268EE8F3}"/>
              </a:ext>
            </a:extLst>
          </p:cNvPr>
          <p:cNvSpPr txBox="1"/>
          <p:nvPr/>
        </p:nvSpPr>
        <p:spPr>
          <a:xfrm>
            <a:off x="490122" y="342900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3</a:t>
            </a:r>
            <a:endParaRPr lang="fr-CA" sz="4400" dirty="0">
              <a:solidFill>
                <a:schemeClr val="bg1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1ECC2-5D57-46BF-88C3-BCB8C6F0DE0C}"/>
              </a:ext>
            </a:extLst>
          </p:cNvPr>
          <p:cNvSpPr txBox="1"/>
          <p:nvPr/>
        </p:nvSpPr>
        <p:spPr>
          <a:xfrm>
            <a:off x="9159015" y="630887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2</a:t>
            </a:r>
            <a:endParaRPr lang="fr-CA" sz="4400" dirty="0">
              <a:solidFill>
                <a:schemeClr val="bg1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775AA-E99D-4451-8526-33851E438095}"/>
              </a:ext>
            </a:extLst>
          </p:cNvPr>
          <p:cNvSpPr txBox="1"/>
          <p:nvPr/>
        </p:nvSpPr>
        <p:spPr>
          <a:xfrm>
            <a:off x="5038602" y="342900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4</a:t>
            </a:r>
            <a:endParaRPr lang="fr-CA" sz="4400" dirty="0">
              <a:solidFill>
                <a:schemeClr val="bg1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662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5A7981-CBC3-443E-977A-424FED6F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223"/>
            <a:ext cx="10515600" cy="839973"/>
          </a:xfrm>
        </p:spPr>
        <p:txBody>
          <a:bodyPr>
            <a:no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Laissez-vous inspirer par une image et faites une analogie</a:t>
            </a:r>
            <a:br>
              <a:rPr lang="fr-FR" sz="2800" i="1" dirty="0"/>
            </a:br>
            <a:r>
              <a:rPr lang="fr-FR" sz="2800" b="1" i="1" dirty="0">
                <a:solidFill>
                  <a:schemeClr val="accent2"/>
                </a:solidFill>
              </a:rPr>
              <a:t>« Réussir ses présentations c’est comme… »</a:t>
            </a:r>
          </a:p>
        </p:txBody>
      </p:sp>
      <p:pic>
        <p:nvPicPr>
          <p:cNvPr id="2056" name="Picture 8" descr="Why yes, actually it is rocket science | TED Talks">
            <a:extLst>
              <a:ext uri="{FF2B5EF4-FFF2-40B4-BE49-F238E27FC236}">
                <a16:creationId xmlns:a16="http://schemas.microsoft.com/office/drawing/2014/main" id="{E37E6423-453A-4B97-A5D3-4E5E5A6E5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/>
          <a:stretch/>
        </p:blipFill>
        <p:spPr bwMode="auto">
          <a:xfrm>
            <a:off x="2122311" y="2274915"/>
            <a:ext cx="3477800" cy="257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earn How to Create a Feather Drawing Step by Step">
            <a:extLst>
              <a:ext uri="{FF2B5EF4-FFF2-40B4-BE49-F238E27FC236}">
                <a16:creationId xmlns:a16="http://schemas.microsoft.com/office/drawing/2014/main" id="{7FD17202-48C6-466C-92A1-48AAE2629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231"/>
            <a:ext cx="2061859" cy="30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ooden Wagon Wheel Close Up | Design Panoply">
            <a:extLst>
              <a:ext uri="{FF2B5EF4-FFF2-40B4-BE49-F238E27FC236}">
                <a16:creationId xmlns:a16="http://schemas.microsoft.com/office/drawing/2014/main" id="{845841EA-87F0-4B34-BCA8-3145057F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33" y="4123693"/>
            <a:ext cx="3360013" cy="22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Why these two B.C. rivers are different colours | iNFOnews |  Thompson-Okanagan's News Source">
            <a:extLst>
              <a:ext uri="{FF2B5EF4-FFF2-40B4-BE49-F238E27FC236}">
                <a16:creationId xmlns:a16="http://schemas.microsoft.com/office/drawing/2014/main" id="{D7A0DA18-3458-43D7-AA94-94DFCF23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61" y="1269642"/>
            <a:ext cx="3369340" cy="27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u'u O'o Lava River, Hawaii | Volcano, Nature images, Beautiful nature">
            <a:extLst>
              <a:ext uri="{FF2B5EF4-FFF2-40B4-BE49-F238E27FC236}">
                <a16:creationId xmlns:a16="http://schemas.microsoft.com/office/drawing/2014/main" id="{B3395887-71F0-4CA4-9A78-8D7E7447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117" y="1736072"/>
            <a:ext cx="2812401" cy="36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7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F29D6D3-B680-4CE3-959C-881DCB07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5" y="99332"/>
            <a:ext cx="10904331" cy="634677"/>
          </a:xfrm>
        </p:spPr>
        <p:txBody>
          <a:bodyPr/>
          <a:lstStyle/>
          <a:p>
            <a:pPr>
              <a:tabLst>
                <a:tab pos="10284627" algn="l"/>
              </a:tabLst>
            </a:pPr>
            <a:r>
              <a:rPr lang="fr-CA" cap="none" dirty="0">
                <a:solidFill>
                  <a:schemeClr val="accent2"/>
                </a:solidFill>
                <a:latin typeface="Candara" panose="020E0502030303020204" pitchFamily="34" charset="0"/>
              </a:rPr>
              <a:t>Quelle image est la plus représentative de mon humeur aujourd’hui?</a:t>
            </a:r>
            <a:endParaRPr lang="en-CA" cap="none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 descr="Crise d'angoisse : 6 faits sur l'anxiété et la panique – ActiveBeat">
            <a:extLst>
              <a:ext uri="{FF2B5EF4-FFF2-40B4-BE49-F238E27FC236}">
                <a16:creationId xmlns:a16="http://schemas.microsoft.com/office/drawing/2014/main" id="{71EF1DBD-AA87-415B-BE1E-58CA3C71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0" y="3995323"/>
            <a:ext cx="3310345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en TV: Amazon.ca: Appstore for Android">
            <a:extLst>
              <a:ext uri="{FF2B5EF4-FFF2-40B4-BE49-F238E27FC236}">
                <a16:creationId xmlns:a16="http://schemas.microsoft.com/office/drawing/2014/main" id="{8923AE5B-B576-4B62-A679-66D59D69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64" y="3995323"/>
            <a:ext cx="24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hild Silly Face Images, Stock Photos &amp; Vectors | Shutterstock">
            <a:extLst>
              <a:ext uri="{FF2B5EF4-FFF2-40B4-BE49-F238E27FC236}">
                <a16:creationId xmlns:a16="http://schemas.microsoft.com/office/drawing/2014/main" id="{E55FA8D7-E966-40B4-B5BF-9468A878E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r="15641" b="14286"/>
          <a:stretch/>
        </p:blipFill>
        <p:spPr bwMode="auto">
          <a:xfrm>
            <a:off x="6039135" y="3856323"/>
            <a:ext cx="3030932" cy="25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irst Day of Spring 2020: Celebrate an Early Spring Equinox | The ...">
            <a:extLst>
              <a:ext uri="{FF2B5EF4-FFF2-40B4-BE49-F238E27FC236}">
                <a16:creationId xmlns:a16="http://schemas.microsoft.com/office/drawing/2014/main" id="{DA4FFB56-A709-4C2D-B152-D58C7881A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r="-1"/>
          <a:stretch/>
        </p:blipFill>
        <p:spPr bwMode="auto">
          <a:xfrm>
            <a:off x="8951815" y="3995323"/>
            <a:ext cx="3078968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ooke firefighters remind you to plan and practice – Sooke News Mirror">
            <a:extLst>
              <a:ext uri="{FF2B5EF4-FFF2-40B4-BE49-F238E27FC236}">
                <a16:creationId xmlns:a16="http://schemas.microsoft.com/office/drawing/2014/main" id="{D643DC94-E8A5-402D-A703-B574FAFE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75" y="1074339"/>
            <a:ext cx="4104001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nimals Hugging">
            <a:extLst>
              <a:ext uri="{FF2B5EF4-FFF2-40B4-BE49-F238E27FC236}">
                <a16:creationId xmlns:a16="http://schemas.microsoft.com/office/drawing/2014/main" id="{735A59A4-2798-4DBF-8423-4E89245D7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r="9641"/>
          <a:stretch/>
        </p:blipFill>
        <p:spPr bwMode="auto">
          <a:xfrm>
            <a:off x="194384" y="1074339"/>
            <a:ext cx="3247531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 Lazy Person's Guide to Saving the World,&quot; a message from the UN">
            <a:extLst>
              <a:ext uri="{FF2B5EF4-FFF2-40B4-BE49-F238E27FC236}">
                <a16:creationId xmlns:a16="http://schemas.microsoft.com/office/drawing/2014/main" id="{8E54C7AA-5F6F-4A24-BC73-7F447C93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72" y="1074339"/>
            <a:ext cx="415872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66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EA5499D5-E8C6-4E93-ABA5-4552FDA94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6" y="274658"/>
            <a:ext cx="5059608" cy="6041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6C6187-D59A-4B5B-A615-26FEABFF9BEF}"/>
              </a:ext>
            </a:extLst>
          </p:cNvPr>
          <p:cNvSpPr txBox="1"/>
          <p:nvPr/>
        </p:nvSpPr>
        <p:spPr>
          <a:xfrm>
            <a:off x="235955" y="1701809"/>
            <a:ext cx="66435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1 ose, hésite et se préoccupe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2 soutient et demeure en sécurité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3 bénéficie d’un coup de pouce pour faire ses premiers pas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4 est optimiste et planifie sa vision à long terme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5 est déconnecté et laisse passer le temps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6 a besoin de connexion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7 choisit la bienveillance envers l’autre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8 change de perspective, médite ou rêve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9 profite des petites joies de la vie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10 célèbre une réussite et cherche de la reconnaissance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blobs 11 et 12 prennent le temps d’apprécier une amitié ou un amour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13 est insatisfait parce qu’il est insatisfait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14 a fait un faux pas; il aurait dû se prendre autrement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15 savoure le moment et n’a pas hâte d’aller plus loin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blobs 16, 17 et 18 travaillent en équipe, se soutiennent et s’entraident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19 a tout fait pour aider et ressent l’échec autant que blob 14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20 est fier d’avoir atteint son objectif et garde un œil sur l’avenir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blob 21 est déçu malgré ses progrès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F4EC0-8ED2-49A5-9249-9EF8246391F6}"/>
              </a:ext>
            </a:extLst>
          </p:cNvPr>
          <p:cNvSpPr txBox="1"/>
          <p:nvPr/>
        </p:nvSpPr>
        <p:spPr>
          <a:xfrm>
            <a:off x="1009185" y="124044"/>
            <a:ext cx="61220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Lequel des personnages « blob »</a:t>
            </a:r>
            <a:br>
              <a:rPr lang="fr-FR" sz="2000" b="1" dirty="0">
                <a:solidFill>
                  <a:schemeClr val="accent2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fr-FR" sz="2000" b="1" dirty="0">
                <a:solidFill>
                  <a:schemeClr val="accent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vous représente le plus aujourd’hui et pourquoi?</a:t>
            </a:r>
            <a:br>
              <a:rPr lang="fr-FR" sz="2000" b="1" dirty="0">
                <a:solidFill>
                  <a:schemeClr val="accent2"/>
                </a:solidFill>
                <a:latin typeface="Candara" panose="020E0502030303020204" pitchFamily="34" charset="0"/>
                <a:cs typeface="Calibri" panose="020F0502020204030204" pitchFamily="34" charset="0"/>
              </a:rPr>
            </a:br>
            <a:endParaRPr lang="fr-CA" sz="2000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4578E-AA28-41B4-B6B4-EFA581381716}"/>
              </a:ext>
            </a:extLst>
          </p:cNvPr>
          <p:cNvSpPr txBox="1"/>
          <p:nvPr/>
        </p:nvSpPr>
        <p:spPr>
          <a:xfrm>
            <a:off x="1009185" y="853996"/>
            <a:ext cx="30610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(inspiré du modèle de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Pip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Willson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001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-Veille Jeu 2016 Mots mêlés - BDBR">
            <a:extLst>
              <a:ext uri="{FF2B5EF4-FFF2-40B4-BE49-F238E27FC236}">
                <a16:creationId xmlns:a16="http://schemas.microsoft.com/office/drawing/2014/main" id="{DBE54878-6F08-4A01-B052-D579D9B49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9271" r="10571" b="31817"/>
          <a:stretch/>
        </p:blipFill>
        <p:spPr bwMode="auto">
          <a:xfrm>
            <a:off x="5827486" y="71817"/>
            <a:ext cx="6229049" cy="60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-Veille Jeu 2016 Mots mêlés - BDBR">
            <a:extLst>
              <a:ext uri="{FF2B5EF4-FFF2-40B4-BE49-F238E27FC236}">
                <a16:creationId xmlns:a16="http://schemas.microsoft.com/office/drawing/2014/main" id="{DAD31EAF-CEBA-4A74-ADDF-854F434B7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68017" r="14613" b="15416"/>
          <a:stretch/>
        </p:blipFill>
        <p:spPr bwMode="auto">
          <a:xfrm>
            <a:off x="135465" y="2261113"/>
            <a:ext cx="5517400" cy="17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D4D628-D9EE-491F-B302-5857D1E8CB6A}"/>
              </a:ext>
            </a:extLst>
          </p:cNvPr>
          <p:cNvSpPr txBox="1"/>
          <p:nvPr/>
        </p:nvSpPr>
        <p:spPr>
          <a:xfrm>
            <a:off x="1077331" y="97217"/>
            <a:ext cx="6122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Qui trouvera le plus de mots?</a:t>
            </a:r>
          </a:p>
          <a:p>
            <a:r>
              <a:rPr lang="fr-FR" sz="2000" i="1" dirty="0">
                <a:solidFill>
                  <a:schemeClr val="accent2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(annotations sur la diapo)</a:t>
            </a:r>
            <a:endParaRPr lang="fr-CA" sz="2000" i="1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150 Conversation Starters for Kids to Unlock Your Child's Heart">
            <a:extLst>
              <a:ext uri="{FF2B5EF4-FFF2-40B4-BE49-F238E27FC236}">
                <a16:creationId xmlns:a16="http://schemas.microsoft.com/office/drawing/2014/main" id="{0A6B433D-2C16-4FFE-8936-76434109E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/>
          <a:stretch/>
        </p:blipFill>
        <p:spPr bwMode="auto">
          <a:xfrm>
            <a:off x="8301022" y="3689658"/>
            <a:ext cx="3537679" cy="256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te Assessments: Conducting a Site Assessment (Part 3) | Expert ...">
            <a:extLst>
              <a:ext uri="{FF2B5EF4-FFF2-40B4-BE49-F238E27FC236}">
                <a16:creationId xmlns:a16="http://schemas.microsoft.com/office/drawing/2014/main" id="{0C6CBF8E-E9CF-46AE-8B3C-ABAC7BDD9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98" y="205975"/>
            <a:ext cx="4772459" cy="317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alogue Personnes Images, Stock Photos &amp; Vectors | Shutterstock">
            <a:extLst>
              <a:ext uri="{FF2B5EF4-FFF2-40B4-BE49-F238E27FC236}">
                <a16:creationId xmlns:a16="http://schemas.microsoft.com/office/drawing/2014/main" id="{5238C561-FF7B-47E3-93FB-01D0EBE6D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/>
        </p:blipFill>
        <p:spPr bwMode="auto">
          <a:xfrm>
            <a:off x="1262484" y="205975"/>
            <a:ext cx="435452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F29D6D3-B680-4CE3-959C-881DCB07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335" y="344359"/>
            <a:ext cx="912837" cy="634677"/>
          </a:xfrm>
        </p:spPr>
        <p:txBody>
          <a:bodyPr/>
          <a:lstStyle/>
          <a:p>
            <a:pPr algn="ctr">
              <a:tabLst>
                <a:tab pos="10284627" algn="l"/>
              </a:tabLst>
            </a:pPr>
            <a:r>
              <a:rPr lang="fr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CA" sz="4267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F30A4487-7B76-4A23-BEFD-637B530B809F}"/>
              </a:ext>
            </a:extLst>
          </p:cNvPr>
          <p:cNvSpPr txBox="1">
            <a:spLocks/>
          </p:cNvSpPr>
          <p:nvPr/>
        </p:nvSpPr>
        <p:spPr>
          <a:xfrm>
            <a:off x="2890172" y="418784"/>
            <a:ext cx="912837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u="none" kern="1200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tabLst>
                <a:tab pos="10284627" algn="l"/>
              </a:tabLst>
            </a:pPr>
            <a:r>
              <a:rPr lang="fr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CA" sz="4267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780B18A3-57EB-4086-8AF8-1277717BDFA3}"/>
              </a:ext>
            </a:extLst>
          </p:cNvPr>
          <p:cNvSpPr txBox="1">
            <a:spLocks/>
          </p:cNvSpPr>
          <p:nvPr/>
        </p:nvSpPr>
        <p:spPr>
          <a:xfrm>
            <a:off x="4704175" y="314024"/>
            <a:ext cx="912837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u="none" kern="1200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tabLst>
                <a:tab pos="10284627" algn="l"/>
              </a:tabLst>
            </a:pPr>
            <a:r>
              <a:rPr lang="fr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CA" sz="4267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8A364036-5CB0-4851-B2BC-E42AAD0CD622}"/>
              </a:ext>
            </a:extLst>
          </p:cNvPr>
          <p:cNvSpPr txBox="1">
            <a:spLocks/>
          </p:cNvSpPr>
          <p:nvPr/>
        </p:nvSpPr>
        <p:spPr>
          <a:xfrm>
            <a:off x="7814015" y="355214"/>
            <a:ext cx="912837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u="none" kern="1200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tabLst>
                <a:tab pos="10284627" algn="l"/>
              </a:tabLst>
            </a:pPr>
            <a:r>
              <a:rPr lang="fr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CA" sz="4267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14D7784E-C97C-4ED6-8FFA-B50E5FE0FBAA}"/>
              </a:ext>
            </a:extLst>
          </p:cNvPr>
          <p:cNvSpPr txBox="1">
            <a:spLocks/>
          </p:cNvSpPr>
          <p:nvPr/>
        </p:nvSpPr>
        <p:spPr>
          <a:xfrm>
            <a:off x="10069862" y="896647"/>
            <a:ext cx="912837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u="none" kern="1200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tabLst>
                <a:tab pos="10284627" algn="l"/>
              </a:tabLst>
            </a:pPr>
            <a:r>
              <a:rPr lang="fr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CA" sz="4267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B0B0EB4E-3ABB-42F6-A041-3439195A54BE}"/>
              </a:ext>
            </a:extLst>
          </p:cNvPr>
          <p:cNvSpPr txBox="1">
            <a:spLocks/>
          </p:cNvSpPr>
          <p:nvPr/>
        </p:nvSpPr>
        <p:spPr>
          <a:xfrm>
            <a:off x="10309167" y="4076298"/>
            <a:ext cx="912837" cy="6346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u="none" kern="1200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tabLst>
                <a:tab pos="10284627" algn="l"/>
              </a:tabLst>
            </a:pPr>
            <a:r>
              <a:rPr lang="fr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CA" sz="4267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4D59C3-E520-43DE-A277-F4A7E7FA1F88}"/>
              </a:ext>
            </a:extLst>
          </p:cNvPr>
          <p:cNvGrpSpPr/>
          <p:nvPr/>
        </p:nvGrpSpPr>
        <p:grpSpPr>
          <a:xfrm>
            <a:off x="195691" y="3524689"/>
            <a:ext cx="4107820" cy="2741616"/>
            <a:chOff x="838708" y="2509978"/>
            <a:chExt cx="3240001" cy="2160000"/>
          </a:xfrm>
        </p:grpSpPr>
        <p:pic>
          <p:nvPicPr>
            <p:cNvPr id="1032" name="Picture 8" descr="Asteon zientzia begi-bistan #242 - Zientzia Kaiera">
              <a:extLst>
                <a:ext uri="{FF2B5EF4-FFF2-40B4-BE49-F238E27FC236}">
                  <a16:creationId xmlns:a16="http://schemas.microsoft.com/office/drawing/2014/main" id="{DE59EEFF-8968-4BF5-8D18-49A6B4612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08" y="2509978"/>
              <a:ext cx="324000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tle 8">
              <a:extLst>
                <a:ext uri="{FF2B5EF4-FFF2-40B4-BE49-F238E27FC236}">
                  <a16:creationId xmlns:a16="http://schemas.microsoft.com/office/drawing/2014/main" id="{0130AFA1-9F80-4D87-9A11-51A72777CACD}"/>
                </a:ext>
              </a:extLst>
            </p:cNvPr>
            <p:cNvSpPr txBox="1">
              <a:spLocks/>
            </p:cNvSpPr>
            <p:nvPr/>
          </p:nvSpPr>
          <p:spPr>
            <a:xfrm>
              <a:off x="2848113" y="2639950"/>
              <a:ext cx="684628" cy="476008"/>
            </a:xfrm>
            <a:prstGeom prst="rect">
              <a:avLst/>
            </a:prstGeom>
          </p:spPr>
          <p:txBody>
            <a:bodyPr anchor="b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u="none" kern="1200" cap="all" baseline="0">
                  <a:solidFill>
                    <a:schemeClr val="accent4"/>
                  </a:solidFill>
                  <a:uFill>
                    <a:solidFill>
                      <a:srgbClr val="002D62"/>
                    </a:solidFill>
                  </a:u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 algn="ctr">
                <a:tabLst>
                  <a:tab pos="10284627" algn="l"/>
                </a:tabLst>
              </a:pPr>
              <a:r>
                <a:rPr lang="fr-CA" sz="4267" cap="none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endParaRPr lang="en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itle 8">
              <a:extLst>
                <a:ext uri="{FF2B5EF4-FFF2-40B4-BE49-F238E27FC236}">
                  <a16:creationId xmlns:a16="http://schemas.microsoft.com/office/drawing/2014/main" id="{339EB83A-709D-4752-AB3E-7F62A3C60977}"/>
                </a:ext>
              </a:extLst>
            </p:cNvPr>
            <p:cNvSpPr txBox="1">
              <a:spLocks/>
            </p:cNvSpPr>
            <p:nvPr/>
          </p:nvSpPr>
          <p:spPr>
            <a:xfrm>
              <a:off x="1264902" y="2568742"/>
              <a:ext cx="684628" cy="476008"/>
            </a:xfrm>
            <a:prstGeom prst="rect">
              <a:avLst/>
            </a:prstGeom>
          </p:spPr>
          <p:txBody>
            <a:bodyPr anchor="b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u="none" kern="1200" cap="all" baseline="0">
                  <a:solidFill>
                    <a:schemeClr val="accent4"/>
                  </a:solidFill>
                  <a:uFill>
                    <a:solidFill>
                      <a:srgbClr val="002D62"/>
                    </a:solidFill>
                  </a:u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 algn="ctr">
                <a:tabLst>
                  <a:tab pos="10284627" algn="l"/>
                </a:tabLst>
              </a:pPr>
              <a:r>
                <a:rPr lang="fr-CA" sz="4267" cap="none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en-CA" sz="4267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itle 5">
            <a:extLst>
              <a:ext uri="{FF2B5EF4-FFF2-40B4-BE49-F238E27FC236}">
                <a16:creationId xmlns:a16="http://schemas.microsoft.com/office/drawing/2014/main" id="{929B758A-06BA-420F-B1B2-4A4E82947B60}"/>
              </a:ext>
            </a:extLst>
          </p:cNvPr>
          <p:cNvSpPr txBox="1">
            <a:spLocks/>
          </p:cNvSpPr>
          <p:nvPr/>
        </p:nvSpPr>
        <p:spPr>
          <a:xfrm>
            <a:off x="4867282" y="4059667"/>
            <a:ext cx="3302755" cy="13372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u="none" kern="1200" cap="all" baseline="0">
                <a:solidFill>
                  <a:schemeClr val="accent4"/>
                </a:solidFill>
                <a:uFill>
                  <a:solidFill>
                    <a:srgbClr val="002D6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CA" sz="2000" cap="none" dirty="0">
                <a:solidFill>
                  <a:schemeClr val="accent2"/>
                </a:solidFill>
                <a:latin typeface="Candara" panose="020E0502030303020204" pitchFamily="34" charset="0"/>
              </a:rPr>
              <a:t>Selon vous,</a:t>
            </a:r>
            <a:br>
              <a:rPr lang="fr-CA" sz="2000" cap="none" dirty="0">
                <a:solidFill>
                  <a:schemeClr val="accent2"/>
                </a:solidFill>
                <a:latin typeface="Candara" panose="020E0502030303020204" pitchFamily="34" charset="0"/>
              </a:rPr>
            </a:br>
            <a:r>
              <a:rPr lang="fr-CA" sz="2000" cap="none" dirty="0">
                <a:solidFill>
                  <a:schemeClr val="accent2"/>
                </a:solidFill>
                <a:latin typeface="Candara" panose="020E0502030303020204" pitchFamily="34" charset="0"/>
              </a:rPr>
              <a:t>que disent ou pensent</a:t>
            </a:r>
            <a:br>
              <a:rPr lang="fr-CA" sz="2000" cap="none" dirty="0">
                <a:solidFill>
                  <a:schemeClr val="accent2"/>
                </a:solidFill>
                <a:latin typeface="Candara" panose="020E0502030303020204" pitchFamily="34" charset="0"/>
              </a:rPr>
            </a:br>
            <a:r>
              <a:rPr lang="fr-CA" sz="2000" cap="none" dirty="0">
                <a:solidFill>
                  <a:schemeClr val="accent2"/>
                </a:solidFill>
                <a:latin typeface="Candara" panose="020E0502030303020204" pitchFamily="34" charset="0"/>
              </a:rPr>
              <a:t>ces personnes?</a:t>
            </a:r>
          </a:p>
        </p:txBody>
      </p:sp>
    </p:spTree>
    <p:extLst>
      <p:ext uri="{BB962C8B-B14F-4D97-AF65-F5344CB8AC3E}">
        <p14:creationId xmlns:p14="http://schemas.microsoft.com/office/powerpoint/2010/main" val="41339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Unexpected Journey Screenshots for Windows - MobyGames">
            <a:extLst>
              <a:ext uri="{FF2B5EF4-FFF2-40B4-BE49-F238E27FC236}">
                <a16:creationId xmlns:a16="http://schemas.microsoft.com/office/drawing/2014/main" id="{067EC69F-7569-442E-9314-7D31BA1B4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"/>
          <a:stretch/>
        </p:blipFill>
        <p:spPr bwMode="auto">
          <a:xfrm>
            <a:off x="3955142" y="281893"/>
            <a:ext cx="7982857" cy="57291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4C0DDBDB-FDED-4AEA-938F-4E667AE9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7" y="2529389"/>
            <a:ext cx="3401121" cy="899611"/>
          </a:xfrm>
        </p:spPr>
        <p:txBody>
          <a:bodyPr/>
          <a:lstStyle/>
          <a:p>
            <a:pPr algn="ctr"/>
            <a:r>
              <a:rPr lang="fr-CA" sz="2800" dirty="0">
                <a:solidFill>
                  <a:schemeClr val="accent2"/>
                </a:solidFill>
                <a:latin typeface="Candara" panose="020E0502030303020204" pitchFamily="34" charset="0"/>
              </a:rPr>
              <a:t>Trouvez</a:t>
            </a:r>
            <a:br>
              <a:rPr lang="fr-CA" sz="2800" dirty="0">
                <a:solidFill>
                  <a:schemeClr val="accent2"/>
                </a:solidFill>
                <a:latin typeface="Candara" panose="020E0502030303020204" pitchFamily="34" charset="0"/>
              </a:rPr>
            </a:br>
            <a:r>
              <a:rPr lang="fr-CA" sz="2800" dirty="0">
                <a:solidFill>
                  <a:schemeClr val="accent2"/>
                </a:solidFill>
                <a:latin typeface="Candara" panose="020E0502030303020204" pitchFamily="34" charset="0"/>
              </a:rPr>
              <a:t>les 20 différences</a:t>
            </a:r>
            <a:endParaRPr lang="en-CA" sz="2800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56B8D01-9F80-4B60-A5F0-09599B81B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863" y="174174"/>
            <a:ext cx="5902476" cy="590247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F29D6D3-B680-4CE3-959C-881DCB07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1487"/>
            <a:ext cx="5080253" cy="1157513"/>
          </a:xfrm>
        </p:spPr>
        <p:txBody>
          <a:bodyPr/>
          <a:lstStyle/>
          <a:p>
            <a:pPr algn="ctr">
              <a:tabLst>
                <a:tab pos="10284627" algn="l"/>
              </a:tabLst>
            </a:pPr>
            <a:r>
              <a:rPr lang="fr-CA" sz="2800" cap="none" dirty="0">
                <a:solidFill>
                  <a:schemeClr val="accent2"/>
                </a:solidFill>
                <a:latin typeface="Candara" panose="020E0502030303020204" pitchFamily="34" charset="0"/>
              </a:rPr>
              <a:t>Êtes-vous bon en calcul?</a:t>
            </a:r>
            <a:br>
              <a:rPr lang="fr-CA" sz="2800" cap="none" dirty="0">
                <a:solidFill>
                  <a:schemeClr val="accent2"/>
                </a:solidFill>
                <a:latin typeface="Candara" panose="020E0502030303020204" pitchFamily="34" charset="0"/>
              </a:rPr>
            </a:br>
            <a:r>
              <a:rPr lang="fr-CA" sz="2800" cap="none" dirty="0">
                <a:solidFill>
                  <a:schemeClr val="accent2"/>
                </a:solidFill>
                <a:latin typeface="Candara" panose="020E0502030303020204" pitchFamily="34" charset="0"/>
              </a:rPr>
              <a:t>Attention aux pièges…</a:t>
            </a:r>
            <a:endParaRPr lang="en-CA" sz="2800" cap="none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LeaderZone">
      <a:dk1>
        <a:sysClr val="windowText" lastClr="000000"/>
      </a:dk1>
      <a:lt1>
        <a:sysClr val="window" lastClr="FFFFFF"/>
      </a:lt1>
      <a:dk2>
        <a:srgbClr val="76787A"/>
      </a:dk2>
      <a:lt2>
        <a:srgbClr val="EBEBEB"/>
      </a:lt2>
      <a:accent1>
        <a:srgbClr val="00ACCD"/>
      </a:accent1>
      <a:accent2>
        <a:srgbClr val="FF003C"/>
      </a:accent2>
      <a:accent3>
        <a:srgbClr val="007096"/>
      </a:accent3>
      <a:accent4>
        <a:srgbClr val="69A5B9"/>
      </a:accent4>
      <a:accent5>
        <a:srgbClr val="179495"/>
      </a:accent5>
      <a:accent6>
        <a:srgbClr val="5A8071"/>
      </a:accent6>
      <a:hlink>
        <a:srgbClr val="828282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93A52B25C33044B5E69471B925D689" ma:contentTypeVersion="13" ma:contentTypeDescription="Create a new document." ma:contentTypeScope="" ma:versionID="97a096de012d979d9e8d4408320e0c43">
  <xsd:schema xmlns:xsd="http://www.w3.org/2001/XMLSchema" xmlns:xs="http://www.w3.org/2001/XMLSchema" xmlns:p="http://schemas.microsoft.com/office/2006/metadata/properties" xmlns:ns3="19faccb0-0aec-4026-b892-04d878cfb578" xmlns:ns4="32797554-de0c-43d4-ab90-adcbce2f6744" targetNamespace="http://schemas.microsoft.com/office/2006/metadata/properties" ma:root="true" ma:fieldsID="b720bb6adf218da63cfa56d56f08f75e" ns3:_="" ns4:_="">
    <xsd:import namespace="19faccb0-0aec-4026-b892-04d878cfb578"/>
    <xsd:import namespace="32797554-de0c-43d4-ab90-adcbce2f67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accb0-0aec-4026-b892-04d878cfb5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97554-de0c-43d4-ab90-adcbce2f6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73D9A4-88F2-40A2-B58D-15FB0B482D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96155-B8EB-471E-876A-EBD6F0467C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EB7672-985A-4F81-8824-FF9D3BDCB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faccb0-0aec-4026-b892-04d878cfb578"/>
    <ds:schemaRef ds:uri="32797554-de0c-43d4-ab90-adcbce2f67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1037</Words>
  <Application>Microsoft Office PowerPoint</Application>
  <PresentationFormat>Widescreen</PresentationFormat>
  <Paragraphs>106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Candara</vt:lpstr>
      <vt:lpstr>Open Sans</vt:lpstr>
      <vt:lpstr>Times New Roman</vt:lpstr>
      <vt:lpstr>Wingdings</vt:lpstr>
      <vt:lpstr>Office Theme</vt:lpstr>
      <vt:lpstr>PowerPoint Presentation</vt:lpstr>
      <vt:lpstr>Nommez une émotion, une valeur ou une inspiration que l’une de ces photos fait émerger chez vous</vt:lpstr>
      <vt:lpstr>Laissez-vous inspirer par une image et faites une analogie « Réussir ses présentations c’est comme… »</vt:lpstr>
      <vt:lpstr>Quelle image est la plus représentative de mon humeur aujourd’hui?</vt:lpstr>
      <vt:lpstr>PowerPoint Presentation</vt:lpstr>
      <vt:lpstr>PowerPoint Presentation</vt:lpstr>
      <vt:lpstr>A</vt:lpstr>
      <vt:lpstr>Trouvez les 20 différences</vt:lpstr>
      <vt:lpstr>Êtes-vous bon en calcul? Attention aux pièges…</vt:lpstr>
      <vt:lpstr>Quelle citation vous inspire le plus aujourd’hui et pourquoi?</vt:lpstr>
      <vt:lpstr>PowerPoint Presentation</vt:lpstr>
      <vt:lpstr>PowerPoint Presentation</vt:lpstr>
      <vt:lpstr>Inventez une analogie</vt:lpstr>
      <vt:lpstr>Décrire avec des mots et des graphiques le leadership à distance…</vt:lpstr>
      <vt:lpstr>PowerPoint Presentation</vt:lpstr>
      <vt:lpstr>PowerPoint Presentation</vt:lpstr>
      <vt:lpstr>PowerPoint Presentation</vt:lpstr>
      <vt:lpstr>PowerPoint Presentation</vt:lpstr>
      <vt:lpstr>Influencer c’est comme __________ , il est essentiel de __________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Jorj Helou</dc:creator>
  <cp:lastModifiedBy>Jorj Helou</cp:lastModifiedBy>
  <cp:revision>2</cp:revision>
  <dcterms:created xsi:type="dcterms:W3CDTF">2020-05-31T13:58:47Z</dcterms:created>
  <dcterms:modified xsi:type="dcterms:W3CDTF">2022-01-21T21:34:17Z</dcterms:modified>
</cp:coreProperties>
</file>