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3"/>
  </p:notesMasterIdLst>
  <p:sldIdLst>
    <p:sldId id="720" r:id="rId5"/>
    <p:sldId id="2805" r:id="rId6"/>
    <p:sldId id="718" r:id="rId7"/>
    <p:sldId id="698" r:id="rId8"/>
    <p:sldId id="679" r:id="rId9"/>
    <p:sldId id="721" r:id="rId10"/>
    <p:sldId id="723" r:id="rId11"/>
    <p:sldId id="699" r:id="rId12"/>
    <p:sldId id="726" r:id="rId13"/>
    <p:sldId id="724" r:id="rId14"/>
    <p:sldId id="725" r:id="rId15"/>
    <p:sldId id="722" r:id="rId16"/>
    <p:sldId id="727" r:id="rId17"/>
    <p:sldId id="2813" r:id="rId18"/>
    <p:sldId id="2814" r:id="rId19"/>
    <p:sldId id="2816" r:id="rId20"/>
    <p:sldId id="2827" r:id="rId21"/>
    <p:sldId id="282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8A141-A65E-49A9-928C-BE6279AD21BC}" v="15" dt="2022-01-21T21:35:2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97" autoAdjust="0"/>
  </p:normalViewPr>
  <p:slideViewPr>
    <p:cSldViewPr snapToGrid="0">
      <p:cViewPr varScale="1">
        <p:scale>
          <a:sx n="83" d="100"/>
          <a:sy n="8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j Helou" userId="db141016-72be-4283-8d93-fb1441338a7a" providerId="ADAL" clId="{12123500-0811-4B50-A6F0-63A4DD490879}"/>
    <pc:docChg chg="addSld delSld modSld sldOrd">
      <pc:chgData name="Jorj Helou" userId="db141016-72be-4283-8d93-fb1441338a7a" providerId="ADAL" clId="{12123500-0811-4B50-A6F0-63A4DD490879}" dt="2020-09-16T12:44:42.107" v="20" actId="20577"/>
      <pc:docMkLst>
        <pc:docMk/>
      </pc:docMkLst>
      <pc:sldChg chg="del">
        <pc:chgData name="Jorj Helou" userId="db141016-72be-4283-8d93-fb1441338a7a" providerId="ADAL" clId="{12123500-0811-4B50-A6F0-63A4DD490879}" dt="2020-08-26T12:11:36.533" v="8" actId="47"/>
        <pc:sldMkLst>
          <pc:docMk/>
          <pc:sldMk cId="2815115254" sldId="675"/>
        </pc:sldMkLst>
      </pc:sldChg>
      <pc:sldChg chg="ord">
        <pc:chgData name="Jorj Helou" userId="db141016-72be-4283-8d93-fb1441338a7a" providerId="ADAL" clId="{12123500-0811-4B50-A6F0-63A4DD490879}" dt="2020-08-11T11:56:09.278" v="4"/>
        <pc:sldMkLst>
          <pc:docMk/>
          <pc:sldMk cId="4133982968" sldId="698"/>
        </pc:sldMkLst>
      </pc:sldChg>
      <pc:sldChg chg="ord">
        <pc:chgData name="Jorj Helou" userId="db141016-72be-4283-8d93-fb1441338a7a" providerId="ADAL" clId="{12123500-0811-4B50-A6F0-63A4DD490879}" dt="2020-08-11T11:56:16.704" v="6"/>
        <pc:sldMkLst>
          <pc:docMk/>
          <pc:sldMk cId="1134789649" sldId="718"/>
        </pc:sldMkLst>
      </pc:sldChg>
      <pc:sldChg chg="modSp mod">
        <pc:chgData name="Jorj Helou" userId="db141016-72be-4283-8d93-fb1441338a7a" providerId="ADAL" clId="{12123500-0811-4B50-A6F0-63A4DD490879}" dt="2020-09-16T12:44:42.107" v="20" actId="20577"/>
        <pc:sldMkLst>
          <pc:docMk/>
          <pc:sldMk cId="3150979842" sldId="724"/>
        </pc:sldMkLst>
        <pc:spChg chg="mod">
          <ac:chgData name="Jorj Helou" userId="db141016-72be-4283-8d93-fb1441338a7a" providerId="ADAL" clId="{12123500-0811-4B50-A6F0-63A4DD490879}" dt="2020-09-16T12:44:42.107" v="20" actId="20577"/>
          <ac:spMkLst>
            <pc:docMk/>
            <pc:sldMk cId="3150979842" sldId="724"/>
            <ac:spMk id="2" creationId="{861739C5-756D-4807-B576-E7546FDF5CFC}"/>
          </ac:spMkLst>
        </pc:spChg>
      </pc:sldChg>
      <pc:sldChg chg="modSp add">
        <pc:chgData name="Jorj Helou" userId="db141016-72be-4283-8d93-fb1441338a7a" providerId="ADAL" clId="{12123500-0811-4B50-A6F0-63A4DD490879}" dt="2020-07-27T12:01:34.476" v="2" actId="1076"/>
        <pc:sldMkLst>
          <pc:docMk/>
          <pc:sldMk cId="2476210317" sldId="725"/>
        </pc:sldMkLst>
        <pc:picChg chg="mod">
          <ac:chgData name="Jorj Helou" userId="db141016-72be-4283-8d93-fb1441338a7a" providerId="ADAL" clId="{12123500-0811-4B50-A6F0-63A4DD490879}" dt="2020-07-27T12:01:34.476" v="2" actId="1076"/>
          <ac:picMkLst>
            <pc:docMk/>
            <pc:sldMk cId="2476210317" sldId="725"/>
            <ac:picMk id="1026" creationId="{77E80E35-4D2A-4CE5-83D3-5BE11DAEF00A}"/>
          </ac:picMkLst>
        </pc:picChg>
      </pc:sldChg>
      <pc:sldChg chg="modSp add mod">
        <pc:chgData name="Jorj Helou" userId="db141016-72be-4283-8d93-fb1441338a7a" providerId="ADAL" clId="{12123500-0811-4B50-A6F0-63A4DD490879}" dt="2020-08-26T12:12:19.815" v="18" actId="207"/>
        <pc:sldMkLst>
          <pc:docMk/>
          <pc:sldMk cId="71956920" sldId="726"/>
        </pc:sldMkLst>
        <pc:spChg chg="mod">
          <ac:chgData name="Jorj Helou" userId="db141016-72be-4283-8d93-fb1441338a7a" providerId="ADAL" clId="{12123500-0811-4B50-A6F0-63A4DD490879}" dt="2020-08-26T12:11:47.236" v="11" actId="1076"/>
          <ac:spMkLst>
            <pc:docMk/>
            <pc:sldMk cId="71956920" sldId="726"/>
            <ac:spMk id="2" creationId="{19B91DFE-D943-4827-BC0B-AF537A0D5DBF}"/>
          </ac:spMkLst>
        </pc:spChg>
        <pc:spChg chg="mod">
          <ac:chgData name="Jorj Helou" userId="db141016-72be-4283-8d93-fb1441338a7a" providerId="ADAL" clId="{12123500-0811-4B50-A6F0-63A4DD490879}" dt="2020-08-26T12:11:51.287" v="12" actId="1076"/>
          <ac:spMkLst>
            <pc:docMk/>
            <pc:sldMk cId="71956920" sldId="726"/>
            <ac:spMk id="4" creationId="{179B6417-ECFB-4964-A31C-A009C72A8335}"/>
          </ac:spMkLst>
        </pc:spChg>
        <pc:spChg chg="mod">
          <ac:chgData name="Jorj Helou" userId="db141016-72be-4283-8d93-fb1441338a7a" providerId="ADAL" clId="{12123500-0811-4B50-A6F0-63A4DD490879}" dt="2020-08-26T12:12:19.815" v="18" actId="207"/>
          <ac:spMkLst>
            <pc:docMk/>
            <pc:sldMk cId="71956920" sldId="726"/>
            <ac:spMk id="5" creationId="{79560CE2-74BA-4509-B176-D3DCD846C92B}"/>
          </ac:spMkLst>
        </pc:spChg>
        <pc:spChg chg="mod">
          <ac:chgData name="Jorj Helou" userId="db141016-72be-4283-8d93-fb1441338a7a" providerId="ADAL" clId="{12123500-0811-4B50-A6F0-63A4DD490879}" dt="2020-08-26T12:11:53.857" v="13" actId="1076"/>
          <ac:spMkLst>
            <pc:docMk/>
            <pc:sldMk cId="71956920" sldId="726"/>
            <ac:spMk id="6" creationId="{B63C4972-2326-4C87-BC69-D955AB259C37}"/>
          </ac:spMkLst>
        </pc:spChg>
      </pc:sldChg>
    </pc:docChg>
  </pc:docChgLst>
  <pc:docChgLst>
    <pc:chgData name="Jorj Helou" userId="db141016-72be-4283-8d93-fb1441338a7a" providerId="ADAL" clId="{5CD8A141-A65E-49A9-928C-BE6279AD21BC}"/>
    <pc:docChg chg="undo custSel addSld delSld modSld">
      <pc:chgData name="Jorj Helou" userId="db141016-72be-4283-8d93-fb1441338a7a" providerId="ADAL" clId="{5CD8A141-A65E-49A9-928C-BE6279AD21BC}" dt="2022-01-21T21:35:24.555" v="314" actId="1076"/>
      <pc:docMkLst>
        <pc:docMk/>
      </pc:docMkLst>
      <pc:sldChg chg="modNotesTx">
        <pc:chgData name="Jorj Helou" userId="db141016-72be-4283-8d93-fb1441338a7a" providerId="ADAL" clId="{5CD8A141-A65E-49A9-928C-BE6279AD21BC}" dt="2022-01-21T21:28:15.819" v="193" actId="20577"/>
        <pc:sldMkLst>
          <pc:docMk/>
          <pc:sldMk cId="2697316915" sldId="679"/>
        </pc:sldMkLst>
      </pc:sldChg>
      <pc:sldChg chg="modSp mod modNotesTx">
        <pc:chgData name="Jorj Helou" userId="db141016-72be-4283-8d93-fb1441338a7a" providerId="ADAL" clId="{5CD8A141-A65E-49A9-928C-BE6279AD21BC}" dt="2022-01-21T21:28:13.698" v="192" actId="20577"/>
        <pc:sldMkLst>
          <pc:docMk/>
          <pc:sldMk cId="4133982968" sldId="698"/>
        </pc:sldMkLst>
        <pc:spChg chg="mod">
          <ac:chgData name="Jorj Helou" userId="db141016-72be-4283-8d93-fb1441338a7a" providerId="ADAL" clId="{5CD8A141-A65E-49A9-928C-BE6279AD21BC}" dt="2022-01-21T21:27:24.054" v="182" actId="1076"/>
          <ac:spMkLst>
            <pc:docMk/>
            <pc:sldMk cId="4133982968" sldId="698"/>
            <ac:spMk id="14" creationId="{B0B0EB4E-3ABB-42F6-A041-3439195A54BE}"/>
          </ac:spMkLst>
        </pc:spChg>
        <pc:spChg chg="mod">
          <ac:chgData name="Jorj Helou" userId="db141016-72be-4283-8d93-fb1441338a7a" providerId="ADAL" clId="{5CD8A141-A65E-49A9-928C-BE6279AD21BC}" dt="2022-01-21T21:27:39.043" v="187" actId="1076"/>
          <ac:spMkLst>
            <pc:docMk/>
            <pc:sldMk cId="4133982968" sldId="698"/>
            <ac:spMk id="15" creationId="{0130AFA1-9F80-4D87-9A11-51A72777CACD}"/>
          </ac:spMkLst>
        </pc:spChg>
        <pc:spChg chg="mod">
          <ac:chgData name="Jorj Helou" userId="db141016-72be-4283-8d93-fb1441338a7a" providerId="ADAL" clId="{5CD8A141-A65E-49A9-928C-BE6279AD21BC}" dt="2022-01-21T21:27:30.854" v="185" actId="14100"/>
          <ac:spMkLst>
            <pc:docMk/>
            <pc:sldMk cId="4133982968" sldId="698"/>
            <ac:spMk id="16" creationId="{E136B6B3-DE14-449D-953B-6EA23B5E3154}"/>
          </ac:spMkLst>
        </pc:spChg>
        <pc:spChg chg="mod">
          <ac:chgData name="Jorj Helou" userId="db141016-72be-4283-8d93-fb1441338a7a" providerId="ADAL" clId="{5CD8A141-A65E-49A9-928C-BE6279AD21BC}" dt="2022-01-21T21:27:39.043" v="187" actId="1076"/>
          <ac:spMkLst>
            <pc:docMk/>
            <pc:sldMk cId="4133982968" sldId="698"/>
            <ac:spMk id="18" creationId="{339EB83A-709D-4752-AB3E-7F62A3C60977}"/>
          </ac:spMkLst>
        </pc:spChg>
        <pc:grpChg chg="mod">
          <ac:chgData name="Jorj Helou" userId="db141016-72be-4283-8d93-fb1441338a7a" providerId="ADAL" clId="{5CD8A141-A65E-49A9-928C-BE6279AD21BC}" dt="2022-01-21T21:27:39.043" v="187" actId="1076"/>
          <ac:grpSpMkLst>
            <pc:docMk/>
            <pc:sldMk cId="4133982968" sldId="698"/>
            <ac:grpSpMk id="2" creationId="{BC4D59C3-E520-43DE-A277-F4A7E7FA1F88}"/>
          </ac:grpSpMkLst>
        </pc:grpChg>
        <pc:picChg chg="mod">
          <ac:chgData name="Jorj Helou" userId="db141016-72be-4283-8d93-fb1441338a7a" providerId="ADAL" clId="{5CD8A141-A65E-49A9-928C-BE6279AD21BC}" dt="2022-01-21T21:27:39.043" v="187" actId="1076"/>
          <ac:picMkLst>
            <pc:docMk/>
            <pc:sldMk cId="4133982968" sldId="698"/>
            <ac:picMk id="1032" creationId="{DE59EEFF-8968-4BF5-8D18-49A6B46123FA}"/>
          </ac:picMkLst>
        </pc:picChg>
        <pc:picChg chg="mod">
          <ac:chgData name="Jorj Helou" userId="db141016-72be-4283-8d93-fb1441338a7a" providerId="ADAL" clId="{5CD8A141-A65E-49A9-928C-BE6279AD21BC}" dt="2022-01-21T21:27:34.952" v="186" actId="1076"/>
          <ac:picMkLst>
            <pc:docMk/>
            <pc:sldMk cId="4133982968" sldId="698"/>
            <ac:picMk id="1034" creationId="{0A6B433D-2C16-4FFE-8936-76434109ED65}"/>
          </ac:picMkLst>
        </pc:picChg>
      </pc:sldChg>
      <pc:sldChg chg="modSp mod">
        <pc:chgData name="Jorj Helou" userId="db141016-72be-4283-8d93-fb1441338a7a" providerId="ADAL" clId="{5CD8A141-A65E-49A9-928C-BE6279AD21BC}" dt="2022-01-21T21:28:00.351" v="188" actId="790"/>
        <pc:sldMkLst>
          <pc:docMk/>
          <pc:sldMk cId="2770185967" sldId="699"/>
        </pc:sldMkLst>
        <pc:spChg chg="mod">
          <ac:chgData name="Jorj Helou" userId="db141016-72be-4283-8d93-fb1441338a7a" providerId="ADAL" clId="{5CD8A141-A65E-49A9-928C-BE6279AD21BC}" dt="2022-01-21T21:28:00.351" v="188" actId="790"/>
          <ac:spMkLst>
            <pc:docMk/>
            <pc:sldMk cId="2770185967" sldId="699"/>
            <ac:spMk id="6" creationId="{E28983CB-E71C-4C3C-9BA5-7020649769EF}"/>
          </ac:spMkLst>
        </pc:spChg>
      </pc:sldChg>
      <pc:sldChg chg="addSp modSp mod modNotesTx">
        <pc:chgData name="Jorj Helou" userId="db141016-72be-4283-8d93-fb1441338a7a" providerId="ADAL" clId="{5CD8A141-A65E-49A9-928C-BE6279AD21BC}" dt="2022-01-21T21:28:11.927" v="191" actId="20577"/>
        <pc:sldMkLst>
          <pc:docMk/>
          <pc:sldMk cId="1134789649" sldId="718"/>
        </pc:sldMkLst>
        <pc:spChg chg="mod">
          <ac:chgData name="Jorj Helou" userId="db141016-72be-4283-8d93-fb1441338a7a" providerId="ADAL" clId="{5CD8A141-A65E-49A9-928C-BE6279AD21BC}" dt="2022-01-21T21:26:44.690" v="151" actId="20577"/>
          <ac:spMkLst>
            <pc:docMk/>
            <pc:sldMk cId="1134789649" sldId="718"/>
            <ac:spMk id="8" creationId="{DB7ED1A5-4ACB-4AEA-9A32-DBA09B38A366}"/>
          </ac:spMkLst>
        </pc:spChg>
        <pc:picChg chg="add mod">
          <ac:chgData name="Jorj Helou" userId="db141016-72be-4283-8d93-fb1441338a7a" providerId="ADAL" clId="{5CD8A141-A65E-49A9-928C-BE6279AD21BC}" dt="2022-01-21T21:25:51.108" v="83"/>
          <ac:picMkLst>
            <pc:docMk/>
            <pc:sldMk cId="1134789649" sldId="718"/>
            <ac:picMk id="4" creationId="{13CC0CD3-60BF-4137-A140-08F270DD7413}"/>
          </ac:picMkLst>
        </pc:picChg>
      </pc:sldChg>
      <pc:sldChg chg="addSp delSp modSp mod modNotesTx">
        <pc:chgData name="Jorj Helou" userId="db141016-72be-4283-8d93-fb1441338a7a" providerId="ADAL" clId="{5CD8A141-A65E-49A9-928C-BE6279AD21BC}" dt="2022-01-21T21:28:09.852" v="190" actId="20577"/>
        <pc:sldMkLst>
          <pc:docMk/>
          <pc:sldMk cId="842953445" sldId="720"/>
        </pc:sldMkLst>
        <pc:spChg chg="mod">
          <ac:chgData name="Jorj Helou" userId="db141016-72be-4283-8d93-fb1441338a7a" providerId="ADAL" clId="{5CD8A141-A65E-49A9-928C-BE6279AD21BC}" dt="2022-01-21T21:25:26.336" v="80" actId="14100"/>
          <ac:spMkLst>
            <pc:docMk/>
            <pc:sldMk cId="842953445" sldId="720"/>
            <ac:spMk id="2" creationId="{87860860-A8BC-4304-9DC8-6BD03C0A430D}"/>
          </ac:spMkLst>
        </pc:spChg>
        <pc:spChg chg="del mod">
          <ac:chgData name="Jorj Helou" userId="db141016-72be-4283-8d93-fb1441338a7a" providerId="ADAL" clId="{5CD8A141-A65E-49A9-928C-BE6279AD21BC}" dt="2022-01-21T21:23:42.003" v="4" actId="478"/>
          <ac:spMkLst>
            <pc:docMk/>
            <pc:sldMk cId="842953445" sldId="720"/>
            <ac:spMk id="7" creationId="{299FB5F1-F854-442F-840F-B7E765E89483}"/>
          </ac:spMkLst>
        </pc:spChg>
        <pc:spChg chg="del">
          <ac:chgData name="Jorj Helou" userId="db141016-72be-4283-8d93-fb1441338a7a" providerId="ADAL" clId="{5CD8A141-A65E-49A9-928C-BE6279AD21BC}" dt="2022-01-21T21:24:40.321" v="38" actId="478"/>
          <ac:spMkLst>
            <pc:docMk/>
            <pc:sldMk cId="842953445" sldId="720"/>
            <ac:spMk id="9" creationId="{6155A7FA-D519-4054-85EF-FECBACF9A241}"/>
          </ac:spMkLst>
        </pc:spChg>
        <pc:spChg chg="mod">
          <ac:chgData name="Jorj Helou" userId="db141016-72be-4283-8d93-fb1441338a7a" providerId="ADAL" clId="{5CD8A141-A65E-49A9-928C-BE6279AD21BC}" dt="2022-01-21T21:24:26.473" v="37" actId="1076"/>
          <ac:spMkLst>
            <pc:docMk/>
            <pc:sldMk cId="842953445" sldId="720"/>
            <ac:spMk id="10" creationId="{270350EA-3F02-45E4-8EE6-7969AA076D67}"/>
          </ac:spMkLst>
        </pc:spChg>
        <pc:spChg chg="add mod">
          <ac:chgData name="Jorj Helou" userId="db141016-72be-4283-8d93-fb1441338a7a" providerId="ADAL" clId="{5CD8A141-A65E-49A9-928C-BE6279AD21BC}" dt="2022-01-21T21:25:21.544" v="79" actId="20577"/>
          <ac:spMkLst>
            <pc:docMk/>
            <pc:sldMk cId="842953445" sldId="720"/>
            <ac:spMk id="11" creationId="{C387599E-8686-4417-B968-385FA508E6B6}"/>
          </ac:spMkLst>
        </pc:spChg>
        <pc:picChg chg="mod">
          <ac:chgData name="Jorj Helou" userId="db141016-72be-4283-8d93-fb1441338a7a" providerId="ADAL" clId="{5CD8A141-A65E-49A9-928C-BE6279AD21BC}" dt="2022-01-21T21:25:31.674" v="82" actId="1076"/>
          <ac:picMkLst>
            <pc:docMk/>
            <pc:sldMk cId="842953445" sldId="720"/>
            <ac:picMk id="6" creationId="{FCC897C1-2DCA-4836-BD60-23AC4C938555}"/>
          </ac:picMkLst>
        </pc:picChg>
      </pc:sldChg>
      <pc:sldChg chg="modNotesTx">
        <pc:chgData name="Jorj Helou" userId="db141016-72be-4283-8d93-fb1441338a7a" providerId="ADAL" clId="{5CD8A141-A65E-49A9-928C-BE6279AD21BC}" dt="2022-01-21T21:28:21.695" v="195" actId="20577"/>
        <pc:sldMkLst>
          <pc:docMk/>
          <pc:sldMk cId="1375839948" sldId="721"/>
        </pc:sldMkLst>
      </pc:sldChg>
      <pc:sldChg chg="modSp mod">
        <pc:chgData name="Jorj Helou" userId="db141016-72be-4283-8d93-fb1441338a7a" providerId="ADAL" clId="{5CD8A141-A65E-49A9-928C-BE6279AD21BC}" dt="2022-01-21T21:29:14.258" v="213" actId="20577"/>
        <pc:sldMkLst>
          <pc:docMk/>
          <pc:sldMk cId="1535499888" sldId="722"/>
        </pc:sldMkLst>
        <pc:spChg chg="mod">
          <ac:chgData name="Jorj Helou" userId="db141016-72be-4283-8d93-fb1441338a7a" providerId="ADAL" clId="{5CD8A141-A65E-49A9-928C-BE6279AD21BC}" dt="2022-01-21T21:29:14.258" v="213" actId="20577"/>
          <ac:spMkLst>
            <pc:docMk/>
            <pc:sldMk cId="1535499888" sldId="722"/>
            <ac:spMk id="9" creationId="{FF29D6D3-B680-4CE3-959C-881DCB073987}"/>
          </ac:spMkLst>
        </pc:spChg>
      </pc:sldChg>
      <pc:sldChg chg="addSp modSp mod">
        <pc:chgData name="Jorj Helou" userId="db141016-72be-4283-8d93-fb1441338a7a" providerId="ADAL" clId="{5CD8A141-A65E-49A9-928C-BE6279AD21BC}" dt="2022-01-21T21:29:00.115" v="205" actId="1035"/>
        <pc:sldMkLst>
          <pc:docMk/>
          <pc:sldMk cId="3150979842" sldId="724"/>
        </pc:sldMkLst>
        <pc:spChg chg="mod">
          <ac:chgData name="Jorj Helou" userId="db141016-72be-4283-8d93-fb1441338a7a" providerId="ADAL" clId="{5CD8A141-A65E-49A9-928C-BE6279AD21BC}" dt="2022-01-21T21:28:56.405" v="202" actId="1076"/>
          <ac:spMkLst>
            <pc:docMk/>
            <pc:sldMk cId="3150979842" sldId="724"/>
            <ac:spMk id="8" creationId="{DB7ED1A5-4ACB-4AEA-9A32-DBA09B38A366}"/>
          </ac:spMkLst>
        </pc:spChg>
        <pc:picChg chg="add mod">
          <ac:chgData name="Jorj Helou" userId="db141016-72be-4283-8d93-fb1441338a7a" providerId="ADAL" clId="{5CD8A141-A65E-49A9-928C-BE6279AD21BC}" dt="2022-01-21T21:29:00.115" v="205" actId="1035"/>
          <ac:picMkLst>
            <pc:docMk/>
            <pc:sldMk cId="3150979842" sldId="724"/>
            <ac:picMk id="5" creationId="{3B52097E-32E9-4C43-8A62-C29A3EBC7C1E}"/>
          </ac:picMkLst>
        </pc:picChg>
      </pc:sldChg>
      <pc:sldChg chg="modSp mod modNotesTx">
        <pc:chgData name="Jorj Helou" userId="db141016-72be-4283-8d93-fb1441338a7a" providerId="ADAL" clId="{5CD8A141-A65E-49A9-928C-BE6279AD21BC}" dt="2022-01-21T21:28:34.604" v="196" actId="1076"/>
        <pc:sldMkLst>
          <pc:docMk/>
          <pc:sldMk cId="71956920" sldId="726"/>
        </pc:sldMkLst>
        <pc:spChg chg="mod">
          <ac:chgData name="Jorj Helou" userId="db141016-72be-4283-8d93-fb1441338a7a" providerId="ADAL" clId="{5CD8A141-A65E-49A9-928C-BE6279AD21BC}" dt="2022-01-21T21:28:34.604" v="196" actId="1076"/>
          <ac:spMkLst>
            <pc:docMk/>
            <pc:sldMk cId="71956920" sldId="726"/>
            <ac:spMk id="2" creationId="{19B91DFE-D943-4827-BC0B-AF537A0D5DBF}"/>
          </ac:spMkLst>
        </pc:spChg>
      </pc:sldChg>
      <pc:sldChg chg="modSp add mod">
        <pc:chgData name="Jorj Helou" userId="db141016-72be-4283-8d93-fb1441338a7a" providerId="ADAL" clId="{5CD8A141-A65E-49A9-928C-BE6279AD21BC}" dt="2022-01-21T21:35:24.555" v="314" actId="1076"/>
        <pc:sldMkLst>
          <pc:docMk/>
          <pc:sldMk cId="2796628055" sldId="2805"/>
        </pc:sldMkLst>
        <pc:spChg chg="mod">
          <ac:chgData name="Jorj Helou" userId="db141016-72be-4283-8d93-fb1441338a7a" providerId="ADAL" clId="{5CD8A141-A65E-49A9-928C-BE6279AD21BC}" dt="2022-01-21T21:35:24.555" v="314" actId="1076"/>
          <ac:spMkLst>
            <pc:docMk/>
            <pc:sldMk cId="2796628055" sldId="2805"/>
            <ac:spMk id="2" creationId="{B35445F4-A49A-4BCC-A0E1-0F69254B9086}"/>
          </ac:spMkLst>
        </pc:spChg>
        <pc:spChg chg="mod">
          <ac:chgData name="Jorj Helou" userId="db141016-72be-4283-8d93-fb1441338a7a" providerId="ADAL" clId="{5CD8A141-A65E-49A9-928C-BE6279AD21BC}" dt="2022-01-21T21:35:24.555" v="314" actId="1076"/>
          <ac:spMkLst>
            <pc:docMk/>
            <pc:sldMk cId="2796628055" sldId="2805"/>
            <ac:spMk id="3" creationId="{D4E26248-E9AB-4E7F-A69B-6F8DE15E22AA}"/>
          </ac:spMkLst>
        </pc:spChg>
        <pc:spChg chg="mod">
          <ac:chgData name="Jorj Helou" userId="db141016-72be-4283-8d93-fb1441338a7a" providerId="ADAL" clId="{5CD8A141-A65E-49A9-928C-BE6279AD21BC}" dt="2022-01-21T21:35:24.555" v="314" actId="1076"/>
          <ac:spMkLst>
            <pc:docMk/>
            <pc:sldMk cId="2796628055" sldId="2805"/>
            <ac:spMk id="8" creationId="{71C5587E-C319-47A6-9E5C-6E84268EE8F3}"/>
          </ac:spMkLst>
        </pc:spChg>
        <pc:spChg chg="mod">
          <ac:chgData name="Jorj Helou" userId="db141016-72be-4283-8d93-fb1441338a7a" providerId="ADAL" clId="{5CD8A141-A65E-49A9-928C-BE6279AD21BC}" dt="2022-01-21T21:35:24.555" v="314" actId="1076"/>
          <ac:spMkLst>
            <pc:docMk/>
            <pc:sldMk cId="2796628055" sldId="2805"/>
            <ac:spMk id="9" creationId="{7931ECC2-5D57-46BF-88C3-BCB8C6F0DE0C}"/>
          </ac:spMkLst>
        </pc:spChg>
        <pc:spChg chg="mod">
          <ac:chgData name="Jorj Helou" userId="db141016-72be-4283-8d93-fb1441338a7a" providerId="ADAL" clId="{5CD8A141-A65E-49A9-928C-BE6279AD21BC}" dt="2022-01-21T21:35:24.555" v="314" actId="1076"/>
          <ac:spMkLst>
            <pc:docMk/>
            <pc:sldMk cId="2796628055" sldId="2805"/>
            <ac:spMk id="10" creationId="{1DA775AA-E99D-4451-8526-33851E438095}"/>
          </ac:spMkLst>
        </pc:spChg>
        <pc:picChg chg="mod">
          <ac:chgData name="Jorj Helou" userId="db141016-72be-4283-8d93-fb1441338a7a" providerId="ADAL" clId="{5CD8A141-A65E-49A9-928C-BE6279AD21BC}" dt="2022-01-21T21:35:24.555" v="314" actId="1076"/>
          <ac:picMkLst>
            <pc:docMk/>
            <pc:sldMk cId="2796628055" sldId="2805"/>
            <ac:picMk id="1026" creationId="{F67D708A-5992-4C52-8A24-4956F4F85BA0}"/>
          </ac:picMkLst>
        </pc:picChg>
        <pc:picChg chg="mod">
          <ac:chgData name="Jorj Helou" userId="db141016-72be-4283-8d93-fb1441338a7a" providerId="ADAL" clId="{5CD8A141-A65E-49A9-928C-BE6279AD21BC}" dt="2022-01-21T21:35:24.555" v="314" actId="1076"/>
          <ac:picMkLst>
            <pc:docMk/>
            <pc:sldMk cId="2796628055" sldId="2805"/>
            <ac:picMk id="1028" creationId="{4B92F897-FCEB-47BC-B970-47E7FDAC72DB}"/>
          </ac:picMkLst>
        </pc:picChg>
        <pc:picChg chg="mod">
          <ac:chgData name="Jorj Helou" userId="db141016-72be-4283-8d93-fb1441338a7a" providerId="ADAL" clId="{5CD8A141-A65E-49A9-928C-BE6279AD21BC}" dt="2022-01-21T21:35:24.555" v="314" actId="1076"/>
          <ac:picMkLst>
            <pc:docMk/>
            <pc:sldMk cId="2796628055" sldId="2805"/>
            <ac:picMk id="1030" creationId="{1D05C624-5997-4F14-9930-C8D1CEEFCE2A}"/>
          </ac:picMkLst>
        </pc:picChg>
        <pc:picChg chg="mod">
          <ac:chgData name="Jorj Helou" userId="db141016-72be-4283-8d93-fb1441338a7a" providerId="ADAL" clId="{5CD8A141-A65E-49A9-928C-BE6279AD21BC}" dt="2022-01-21T21:35:24.555" v="314" actId="1076"/>
          <ac:picMkLst>
            <pc:docMk/>
            <pc:sldMk cId="2796628055" sldId="2805"/>
            <ac:picMk id="1032" creationId="{2DB8AD00-6CC4-4FA5-A332-FFA0F3D9A910}"/>
          </ac:picMkLst>
        </pc:picChg>
      </pc:sldChg>
      <pc:sldChg chg="modSp mod">
        <pc:chgData name="Jorj Helou" userId="db141016-72be-4283-8d93-fb1441338a7a" providerId="ADAL" clId="{5CD8A141-A65E-49A9-928C-BE6279AD21BC}" dt="2022-01-21T21:29:42.420" v="230" actId="1076"/>
        <pc:sldMkLst>
          <pc:docMk/>
          <pc:sldMk cId="2106517599" sldId="2814"/>
        </pc:sldMkLst>
        <pc:spChg chg="mod">
          <ac:chgData name="Jorj Helou" userId="db141016-72be-4283-8d93-fb1441338a7a" providerId="ADAL" clId="{5CD8A141-A65E-49A9-928C-BE6279AD21BC}" dt="2022-01-21T21:29:42.420" v="230" actId="1076"/>
          <ac:spMkLst>
            <pc:docMk/>
            <pc:sldMk cId="2106517599" sldId="2814"/>
            <ac:spMk id="3" creationId="{20C36308-A23F-45E4-9022-0493A1625469}"/>
          </ac:spMkLst>
        </pc:spChg>
      </pc:sldChg>
      <pc:sldChg chg="delSp add del setBg delDesignElem">
        <pc:chgData name="Jorj Helou" userId="db141016-72be-4283-8d93-fb1441338a7a" providerId="ADAL" clId="{5CD8A141-A65E-49A9-928C-BE6279AD21BC}" dt="2022-01-21T21:31:14.029" v="235" actId="47"/>
        <pc:sldMkLst>
          <pc:docMk/>
          <pc:sldMk cId="1758723717" sldId="2815"/>
        </pc:sldMkLst>
        <pc:spChg chg="del">
          <ac:chgData name="Jorj Helou" userId="db141016-72be-4283-8d93-fb1441338a7a" providerId="ADAL" clId="{5CD8A141-A65E-49A9-928C-BE6279AD21BC}" dt="2022-01-21T21:30:07.266" v="232"/>
          <ac:spMkLst>
            <pc:docMk/>
            <pc:sldMk cId="1758723717" sldId="2815"/>
            <ac:spMk id="71" creationId="{71B2258F-86CA-4D4D-8270-BC05FCDEBFB3}"/>
          </ac:spMkLst>
        </pc:spChg>
      </pc:sldChg>
      <pc:sldChg chg="delSp modSp add mod setBg delDesignElem">
        <pc:chgData name="Jorj Helou" userId="db141016-72be-4283-8d93-fb1441338a7a" providerId="ADAL" clId="{5CD8A141-A65E-49A9-928C-BE6279AD21BC}" dt="2022-01-21T21:31:44.601" v="251" actId="948"/>
        <pc:sldMkLst>
          <pc:docMk/>
          <pc:sldMk cId="3877425777" sldId="2816"/>
        </pc:sldMkLst>
        <pc:spChg chg="mod">
          <ac:chgData name="Jorj Helou" userId="db141016-72be-4283-8d93-fb1441338a7a" providerId="ADAL" clId="{5CD8A141-A65E-49A9-928C-BE6279AD21BC}" dt="2022-01-21T21:31:44.601" v="251" actId="948"/>
          <ac:spMkLst>
            <pc:docMk/>
            <pc:sldMk cId="3877425777" sldId="2816"/>
            <ac:spMk id="6" creationId="{9281B1DB-3B0F-4C42-9A49-816647E00AA4}"/>
          </ac:spMkLst>
        </pc:spChg>
        <pc:spChg chg="del">
          <ac:chgData name="Jorj Helou" userId="db141016-72be-4283-8d93-fb1441338a7a" providerId="ADAL" clId="{5CD8A141-A65E-49A9-928C-BE6279AD21BC}" dt="2022-01-21T21:31:11.852" v="234"/>
          <ac:spMkLst>
            <pc:docMk/>
            <pc:sldMk cId="3877425777" sldId="2816"/>
            <ac:spMk id="71" creationId="{71B2258F-86CA-4D4D-8270-BC05FCDEBFB3}"/>
          </ac:spMkLst>
        </pc:spChg>
      </pc:sldChg>
      <pc:sldChg chg="modSp add mod">
        <pc:chgData name="Jorj Helou" userId="db141016-72be-4283-8d93-fb1441338a7a" providerId="ADAL" clId="{5CD8A141-A65E-49A9-928C-BE6279AD21BC}" dt="2022-01-21T21:32:41.264" v="295"/>
        <pc:sldMkLst>
          <pc:docMk/>
          <pc:sldMk cId="112869155" sldId="2827"/>
        </pc:sldMkLst>
        <pc:spChg chg="mod">
          <ac:chgData name="Jorj Helou" userId="db141016-72be-4283-8d93-fb1441338a7a" providerId="ADAL" clId="{5CD8A141-A65E-49A9-928C-BE6279AD21BC}" dt="2022-01-21T21:32:30.437" v="294" actId="20577"/>
          <ac:spMkLst>
            <pc:docMk/>
            <pc:sldMk cId="112869155" sldId="2827"/>
            <ac:spMk id="2" creationId="{B930980F-45EA-409D-86C2-7E8A19FB3348}"/>
          </ac:spMkLst>
        </pc:spChg>
        <pc:spChg chg="mod">
          <ac:chgData name="Jorj Helou" userId="db141016-72be-4283-8d93-fb1441338a7a" providerId="ADAL" clId="{5CD8A141-A65E-49A9-928C-BE6279AD21BC}" dt="2022-01-21T21:32:41.264" v="295"/>
          <ac:spMkLst>
            <pc:docMk/>
            <pc:sldMk cId="112869155" sldId="2827"/>
            <ac:spMk id="5" creationId="{CD3ACA96-482B-4136-AFA3-38B9A23155BE}"/>
          </ac:spMkLst>
        </pc:spChg>
      </pc:sldChg>
      <pc:sldChg chg="modSp add mod">
        <pc:chgData name="Jorj Helou" userId="db141016-72be-4283-8d93-fb1441338a7a" providerId="ADAL" clId="{5CD8A141-A65E-49A9-928C-BE6279AD21BC}" dt="2022-01-21T21:34:02.868" v="310" actId="20577"/>
        <pc:sldMkLst>
          <pc:docMk/>
          <pc:sldMk cId="1930450134" sldId="2828"/>
        </pc:sldMkLst>
        <pc:spChg chg="mod">
          <ac:chgData name="Jorj Helou" userId="db141016-72be-4283-8d93-fb1441338a7a" providerId="ADAL" clId="{5CD8A141-A65E-49A9-928C-BE6279AD21BC}" dt="2022-01-21T21:34:02.868" v="310" actId="20577"/>
          <ac:spMkLst>
            <pc:docMk/>
            <pc:sldMk cId="1930450134" sldId="2828"/>
            <ac:spMk id="3" creationId="{068A98D6-652E-4396-A8C3-7B2CC00672F8}"/>
          </ac:spMkLst>
        </pc:spChg>
        <pc:picChg chg="mod">
          <ac:chgData name="Jorj Helou" userId="db141016-72be-4283-8d93-fb1441338a7a" providerId="ADAL" clId="{5CD8A141-A65E-49A9-928C-BE6279AD21BC}" dt="2022-01-21T21:34:00.123" v="307" actId="14100"/>
          <ac:picMkLst>
            <pc:docMk/>
            <pc:sldMk cId="1930450134" sldId="2828"/>
            <ac:picMk id="2050" creationId="{50944FA9-EEB6-40D6-BFC4-D2D5F7A5FF86}"/>
          </ac:picMkLst>
        </pc:picChg>
      </pc:sldChg>
    </pc:docChg>
  </pc:docChgLst>
  <pc:docChgLst>
    <pc:chgData name="Jorj Helou" userId="db141016-72be-4283-8d93-fb1441338a7a" providerId="ADAL" clId="{06503C92-1E85-4816-8D9C-655B0DA845FD}"/>
    <pc:docChg chg="undo custSel addSld modSld">
      <pc:chgData name="Jorj Helou" userId="db141016-72be-4283-8d93-fb1441338a7a" providerId="ADAL" clId="{06503C92-1E85-4816-8D9C-655B0DA845FD}" dt="2021-03-05T20:20:48.799" v="69" actId="403"/>
      <pc:docMkLst>
        <pc:docMk/>
      </pc:docMkLst>
      <pc:sldChg chg="modSp mod">
        <pc:chgData name="Jorj Helou" userId="db141016-72be-4283-8d93-fb1441338a7a" providerId="ADAL" clId="{06503C92-1E85-4816-8D9C-655B0DA845FD}" dt="2021-03-05T20:20:48.799" v="69" actId="403"/>
        <pc:sldMkLst>
          <pc:docMk/>
          <pc:sldMk cId="4290014071" sldId="2813"/>
        </pc:sldMkLst>
        <pc:spChg chg="mod">
          <ac:chgData name="Jorj Helou" userId="db141016-72be-4283-8d93-fb1441338a7a" providerId="ADAL" clId="{06503C92-1E85-4816-8D9C-655B0DA845FD}" dt="2021-03-05T20:20:48.799" v="69" actId="403"/>
          <ac:spMkLst>
            <pc:docMk/>
            <pc:sldMk cId="4290014071" sldId="2813"/>
            <ac:spMk id="5" creationId="{8E6C6187-D59A-4B5B-A615-26FEABFF9BEF}"/>
          </ac:spMkLst>
        </pc:spChg>
      </pc:sldChg>
      <pc:sldChg chg="modSp add mod">
        <pc:chgData name="Jorj Helou" userId="db141016-72be-4283-8d93-fb1441338a7a" providerId="ADAL" clId="{06503C92-1E85-4816-8D9C-655B0DA845FD}" dt="2021-03-05T19:21:22.272" v="40" actId="20577"/>
        <pc:sldMkLst>
          <pc:docMk/>
          <pc:sldMk cId="2106517599" sldId="2814"/>
        </pc:sldMkLst>
        <pc:spChg chg="mod">
          <ac:chgData name="Jorj Helou" userId="db141016-72be-4283-8d93-fb1441338a7a" providerId="ADAL" clId="{06503C92-1E85-4816-8D9C-655B0DA845FD}" dt="2021-03-05T19:20:22.924" v="10" actId="20577"/>
          <ac:spMkLst>
            <pc:docMk/>
            <pc:sldMk cId="2106517599" sldId="2814"/>
            <ac:spMk id="2" creationId="{059442D8-1D6C-4B24-9A14-6DE17127262F}"/>
          </ac:spMkLst>
        </pc:spChg>
        <pc:spChg chg="mod">
          <ac:chgData name="Jorj Helou" userId="db141016-72be-4283-8d93-fb1441338a7a" providerId="ADAL" clId="{06503C92-1E85-4816-8D9C-655B0DA845FD}" dt="2021-03-05T19:21:22.272" v="40" actId="20577"/>
          <ac:spMkLst>
            <pc:docMk/>
            <pc:sldMk cId="2106517599" sldId="2814"/>
            <ac:spMk id="3" creationId="{20C36308-A23F-45E4-9022-0493A1625469}"/>
          </ac:spMkLst>
        </pc:spChg>
      </pc:sldChg>
    </pc:docChg>
  </pc:docChgLst>
  <pc:docChgLst>
    <pc:chgData name="Jorj Helou" userId="db141016-72be-4283-8d93-fb1441338a7a" providerId="ADAL" clId="{EC41F5BA-48F9-4FDE-8E66-55DB1E6A4458}"/>
    <pc:docChg chg="addSld modSld">
      <pc:chgData name="Jorj Helou" userId="db141016-72be-4283-8d93-fb1441338a7a" providerId="ADAL" clId="{EC41F5BA-48F9-4FDE-8E66-55DB1E6A4458}" dt="2021-09-15T12:50:19.808" v="14" actId="478"/>
      <pc:docMkLst>
        <pc:docMk/>
      </pc:docMkLst>
      <pc:sldChg chg="addSp delSp modSp add mod">
        <pc:chgData name="Jorj Helou" userId="db141016-72be-4283-8d93-fb1441338a7a" providerId="ADAL" clId="{EC41F5BA-48F9-4FDE-8E66-55DB1E6A4458}" dt="2021-09-15T12:50:19.808" v="14" actId="478"/>
        <pc:sldMkLst>
          <pc:docMk/>
          <pc:sldMk cId="633994852" sldId="2815"/>
        </pc:sldMkLst>
        <pc:spChg chg="mod">
          <ac:chgData name="Jorj Helou" userId="db141016-72be-4283-8d93-fb1441338a7a" providerId="ADAL" clId="{EC41F5BA-48F9-4FDE-8E66-55DB1E6A4458}" dt="2021-09-15T12:50:11.521" v="12" actId="1076"/>
          <ac:spMkLst>
            <pc:docMk/>
            <pc:sldMk cId="633994852" sldId="2815"/>
            <ac:spMk id="8" creationId="{F30A4487-7B76-4A23-BEFD-637B530B809F}"/>
          </ac:spMkLst>
        </pc:spChg>
        <pc:spChg chg="mod">
          <ac:chgData name="Jorj Helou" userId="db141016-72be-4283-8d93-fb1441338a7a" providerId="ADAL" clId="{EC41F5BA-48F9-4FDE-8E66-55DB1E6A4458}" dt="2021-09-15T12:50:07.382" v="11" actId="1076"/>
          <ac:spMkLst>
            <pc:docMk/>
            <pc:sldMk cId="633994852" sldId="2815"/>
            <ac:spMk id="9" creationId="{FF29D6D3-B680-4CE3-959C-881DCB073987}"/>
          </ac:spMkLst>
        </pc:spChg>
        <pc:spChg chg="mod">
          <ac:chgData name="Jorj Helou" userId="db141016-72be-4283-8d93-fb1441338a7a" providerId="ADAL" clId="{EC41F5BA-48F9-4FDE-8E66-55DB1E6A4458}" dt="2021-09-15T12:50:15.361" v="13" actId="1076"/>
          <ac:spMkLst>
            <pc:docMk/>
            <pc:sldMk cId="633994852" sldId="2815"/>
            <ac:spMk id="10" creationId="{780B18A3-57EB-4086-8AF8-1277717BDFA3}"/>
          </ac:spMkLst>
        </pc:spChg>
        <pc:picChg chg="add mod">
          <ac:chgData name="Jorj Helou" userId="db141016-72be-4283-8d93-fb1441338a7a" providerId="ADAL" clId="{EC41F5BA-48F9-4FDE-8E66-55DB1E6A4458}" dt="2021-09-15T12:50:01.858" v="10" actId="1076"/>
          <ac:picMkLst>
            <pc:docMk/>
            <pc:sldMk cId="633994852" sldId="2815"/>
            <ac:picMk id="3" creationId="{203B74AF-E52A-476D-BE3D-3B3EFC3A829B}"/>
          </ac:picMkLst>
        </pc:picChg>
        <pc:picChg chg="del">
          <ac:chgData name="Jorj Helou" userId="db141016-72be-4283-8d93-fb1441338a7a" providerId="ADAL" clId="{EC41F5BA-48F9-4FDE-8E66-55DB1E6A4458}" dt="2021-09-15T12:49:34.359" v="1" actId="478"/>
          <ac:picMkLst>
            <pc:docMk/>
            <pc:sldMk cId="633994852" sldId="2815"/>
            <ac:picMk id="1026" creationId="{5238C561-FF7B-47E3-93FB-01D0EBE6DBBB}"/>
          </ac:picMkLst>
        </pc:picChg>
        <pc:picChg chg="del">
          <ac:chgData name="Jorj Helou" userId="db141016-72be-4283-8d93-fb1441338a7a" providerId="ADAL" clId="{EC41F5BA-48F9-4FDE-8E66-55DB1E6A4458}" dt="2021-09-15T12:50:19.808" v="14" actId="478"/>
          <ac:picMkLst>
            <pc:docMk/>
            <pc:sldMk cId="633994852" sldId="2815"/>
            <ac:picMk id="1030" creationId="{0C6CBF8E-E9CF-46AE-8B3C-ABAC7BDD921F}"/>
          </ac:picMkLst>
        </pc:picChg>
      </pc:sldChg>
    </pc:docChg>
  </pc:docChgLst>
  <pc:docChgLst>
    <pc:chgData name="Jorj Helou" userId="db141016-72be-4283-8d93-fb1441338a7a" providerId="ADAL" clId="{0B4659D7-3E9D-44C1-924C-DC50079F77C9}"/>
    <pc:docChg chg="undo custSel addSld delSld modSld">
      <pc:chgData name="Jorj Helou" userId="db141016-72be-4283-8d93-fb1441338a7a" providerId="ADAL" clId="{0B4659D7-3E9D-44C1-924C-DC50079F77C9}" dt="2021-01-01T18:18:47.073" v="232" actId="2696"/>
      <pc:docMkLst>
        <pc:docMk/>
      </pc:docMkLst>
      <pc:sldChg chg="addSp modSp new del mod modClrScheme chgLayout">
        <pc:chgData name="Jorj Helou" userId="db141016-72be-4283-8d93-fb1441338a7a" providerId="ADAL" clId="{0B4659D7-3E9D-44C1-924C-DC50079F77C9}" dt="2021-01-01T18:18:47.073" v="232" actId="2696"/>
        <pc:sldMkLst>
          <pc:docMk/>
          <pc:sldMk cId="2106517599" sldId="2814"/>
        </pc:sldMkLst>
        <pc:spChg chg="add mod">
          <ac:chgData name="Jorj Helou" userId="db141016-72be-4283-8d93-fb1441338a7a" providerId="ADAL" clId="{0B4659D7-3E9D-44C1-924C-DC50079F77C9}" dt="2021-01-01T18:16:20.882" v="231" actId="790"/>
          <ac:spMkLst>
            <pc:docMk/>
            <pc:sldMk cId="2106517599" sldId="2814"/>
            <ac:spMk id="2" creationId="{059442D8-1D6C-4B24-9A14-6DE17127262F}"/>
          </ac:spMkLst>
        </pc:spChg>
        <pc:spChg chg="add mod">
          <ac:chgData name="Jorj Helou" userId="db141016-72be-4283-8d93-fb1441338a7a" providerId="ADAL" clId="{0B4659D7-3E9D-44C1-924C-DC50079F77C9}" dt="2021-01-01T18:16:20.882" v="231" actId="790"/>
          <ac:spMkLst>
            <pc:docMk/>
            <pc:sldMk cId="2106517599" sldId="2814"/>
            <ac:spMk id="3" creationId="{20C36308-A23F-45E4-9022-0493A1625469}"/>
          </ac:spMkLst>
        </pc:spChg>
      </pc:sldChg>
    </pc:docChg>
  </pc:docChgLst>
  <pc:docChgLst>
    <pc:chgData name="Jorj Helou" userId="db141016-72be-4283-8d93-fb1441338a7a" providerId="ADAL" clId="{5D48D801-0044-4C48-B5C3-7DCAF6CD40A2}"/>
    <pc:docChg chg="undo custSel mod addSld modSld">
      <pc:chgData name="Jorj Helou" userId="db141016-72be-4283-8d93-fb1441338a7a" providerId="ADAL" clId="{5D48D801-0044-4C48-B5C3-7DCAF6CD40A2}" dt="2020-10-29T11:09:48.732" v="161" actId="1076"/>
      <pc:docMkLst>
        <pc:docMk/>
      </pc:docMkLst>
      <pc:sldChg chg="addSp delSp modSp add mod setBg">
        <pc:chgData name="Jorj Helou" userId="db141016-72be-4283-8d93-fb1441338a7a" providerId="ADAL" clId="{5D48D801-0044-4C48-B5C3-7DCAF6CD40A2}" dt="2020-10-29T11:09:48.732" v="161" actId="1076"/>
        <pc:sldMkLst>
          <pc:docMk/>
          <pc:sldMk cId="486441369" sldId="727"/>
        </pc:sldMkLst>
        <pc:spChg chg="add mod ord">
          <ac:chgData name="Jorj Helou" userId="db141016-72be-4283-8d93-fb1441338a7a" providerId="ADAL" clId="{5D48D801-0044-4C48-B5C3-7DCAF6CD40A2}" dt="2020-10-29T11:09:48.732" v="161" actId="1076"/>
          <ac:spMkLst>
            <pc:docMk/>
            <pc:sldMk cId="486441369" sldId="727"/>
            <ac:spMk id="2" creationId="{75AD1CFF-87FD-45A7-948B-E17AC47BBE49}"/>
          </ac:spMkLst>
        </pc:spChg>
        <pc:spChg chg="add del mod">
          <ac:chgData name="Jorj Helou" userId="db141016-72be-4283-8d93-fb1441338a7a" providerId="ADAL" clId="{5D48D801-0044-4C48-B5C3-7DCAF6CD40A2}" dt="2020-10-29T11:08:00.884" v="143" actId="478"/>
          <ac:spMkLst>
            <pc:docMk/>
            <pc:sldMk cId="486441369" sldId="727"/>
            <ac:spMk id="4" creationId="{EDFFC098-7216-4EB8-ABA6-7845E35D862C}"/>
          </ac:spMkLst>
        </pc:spChg>
        <pc:spChg chg="add mod ord">
          <ac:chgData name="Jorj Helou" userId="db141016-72be-4283-8d93-fb1441338a7a" providerId="ADAL" clId="{5D48D801-0044-4C48-B5C3-7DCAF6CD40A2}" dt="2020-10-29T11:09:48.732" v="161" actId="1076"/>
          <ac:spMkLst>
            <pc:docMk/>
            <pc:sldMk cId="486441369" sldId="727"/>
            <ac:spMk id="5" creationId="{0381914C-0C64-4F59-8FE7-4C81B65EBCFA}"/>
          </ac:spMkLst>
        </pc:spChg>
        <pc:spChg chg="del mod">
          <ac:chgData name="Jorj Helou" userId="db141016-72be-4283-8d93-fb1441338a7a" providerId="ADAL" clId="{5D48D801-0044-4C48-B5C3-7DCAF6CD40A2}" dt="2020-10-29T11:07:58.894" v="142" actId="478"/>
          <ac:spMkLst>
            <pc:docMk/>
            <pc:sldMk cId="486441369" sldId="727"/>
            <ac:spMk id="9" creationId="{FF29D6D3-B680-4CE3-959C-881DCB073987}"/>
          </ac:spMkLst>
        </pc:spChg>
        <pc:grpChg chg="add mod">
          <ac:chgData name="Jorj Helou" userId="db141016-72be-4283-8d93-fb1441338a7a" providerId="ADAL" clId="{5D48D801-0044-4C48-B5C3-7DCAF6CD40A2}" dt="2020-10-29T11:09:48.732" v="161" actId="1076"/>
          <ac:grpSpMkLst>
            <pc:docMk/>
            <pc:sldMk cId="486441369" sldId="727"/>
            <ac:grpSpMk id="6" creationId="{51AF55D7-441C-4C5D-9163-5D4E45FAF9FA}"/>
          </ac:grpSpMkLst>
        </pc:grpChg>
        <pc:picChg chg="add mod">
          <ac:chgData name="Jorj Helou" userId="db141016-72be-4283-8d93-fb1441338a7a" providerId="ADAL" clId="{5D48D801-0044-4C48-B5C3-7DCAF6CD40A2}" dt="2020-10-29T11:09:15.510" v="159" actId="1076"/>
          <ac:picMkLst>
            <pc:docMk/>
            <pc:sldMk cId="486441369" sldId="727"/>
            <ac:picMk id="1027" creationId="{09178D88-365E-4D04-9124-FC61399C466E}"/>
          </ac:picMkLst>
        </pc:picChg>
      </pc:sldChg>
    </pc:docChg>
  </pc:docChgLst>
  <pc:docChgLst>
    <pc:chgData name="Jorj Helou" userId="db141016-72be-4283-8d93-fb1441338a7a" providerId="ADAL" clId="{15B86462-4BAF-48F4-8459-C8FC8234CF7C}"/>
    <pc:docChg chg="custSel addSld delSld modSld modMainMaster">
      <pc:chgData name="Jorj Helou" userId="db141016-72be-4283-8d93-fb1441338a7a" providerId="ADAL" clId="{15B86462-4BAF-48F4-8459-C8FC8234CF7C}" dt="2020-06-19T17:27:00.644" v="402" actId="14100"/>
      <pc:docMkLst>
        <pc:docMk/>
      </pc:docMkLst>
      <pc:sldChg chg="del">
        <pc:chgData name="Jorj Helou" userId="db141016-72be-4283-8d93-fb1441338a7a" providerId="ADAL" clId="{15B86462-4BAF-48F4-8459-C8FC8234CF7C}" dt="2020-06-06T13:34:38.421" v="247" actId="47"/>
        <pc:sldMkLst>
          <pc:docMk/>
          <pc:sldMk cId="2697316915" sldId="675"/>
        </pc:sldMkLst>
      </pc:sldChg>
      <pc:sldChg chg="modSp add mod modNotesTx">
        <pc:chgData name="Jorj Helou" userId="db141016-72be-4283-8d93-fb1441338a7a" providerId="ADAL" clId="{15B86462-4BAF-48F4-8459-C8FC8234CF7C}" dt="2020-06-06T13:39:41.938" v="333" actId="1076"/>
        <pc:sldMkLst>
          <pc:docMk/>
          <pc:sldMk cId="2815115254" sldId="675"/>
        </pc:sldMkLst>
        <pc:spChg chg="mod">
          <ac:chgData name="Jorj Helou" userId="db141016-72be-4283-8d93-fb1441338a7a" providerId="ADAL" clId="{15B86462-4BAF-48F4-8459-C8FC8234CF7C}" dt="2020-06-06T13:39:41.938" v="333" actId="1076"/>
          <ac:spMkLst>
            <pc:docMk/>
            <pc:sldMk cId="2815115254" sldId="675"/>
            <ac:spMk id="6" creationId="{B63C4972-2326-4C87-BC69-D955AB259C37}"/>
          </ac:spMkLst>
        </pc:spChg>
      </pc:sldChg>
      <pc:sldChg chg="del">
        <pc:chgData name="Jorj Helou" userId="db141016-72be-4283-8d93-fb1441338a7a" providerId="ADAL" clId="{15B86462-4BAF-48F4-8459-C8FC8234CF7C}" dt="2020-06-06T13:35:28.270" v="251" actId="47"/>
        <pc:sldMkLst>
          <pc:docMk/>
          <pc:sldMk cId="1532328592" sldId="679"/>
        </pc:sldMkLst>
      </pc:sldChg>
      <pc:sldChg chg="add">
        <pc:chgData name="Jorj Helou" userId="db141016-72be-4283-8d93-fb1441338a7a" providerId="ADAL" clId="{15B86462-4BAF-48F4-8459-C8FC8234CF7C}" dt="2020-06-06T13:37:07.634" v="280"/>
        <pc:sldMkLst>
          <pc:docMk/>
          <pc:sldMk cId="2697316915" sldId="679"/>
        </pc:sldMkLst>
      </pc:sldChg>
      <pc:sldChg chg="del">
        <pc:chgData name="Jorj Helou" userId="db141016-72be-4283-8d93-fb1441338a7a" providerId="ADAL" clId="{15B86462-4BAF-48F4-8459-C8FC8234CF7C}" dt="2020-06-06T13:34:03.369" v="221" actId="47"/>
        <pc:sldMkLst>
          <pc:docMk/>
          <pc:sldMk cId="3682874537" sldId="696"/>
        </pc:sldMkLst>
      </pc:sldChg>
      <pc:sldChg chg="del">
        <pc:chgData name="Jorj Helou" userId="db141016-72be-4283-8d93-fb1441338a7a" providerId="ADAL" clId="{15B86462-4BAF-48F4-8459-C8FC8234CF7C}" dt="2020-06-06T13:37:13.299" v="281" actId="47"/>
        <pc:sldMkLst>
          <pc:docMk/>
          <pc:sldMk cId="441662099" sldId="697"/>
        </pc:sldMkLst>
      </pc:sldChg>
      <pc:sldChg chg="addSp delSp modSp mod modNotesTx">
        <pc:chgData name="Jorj Helou" userId="db141016-72be-4283-8d93-fb1441338a7a" providerId="ADAL" clId="{15B86462-4BAF-48F4-8459-C8FC8234CF7C}" dt="2020-06-19T17:27:00.644" v="402" actId="14100"/>
        <pc:sldMkLst>
          <pc:docMk/>
          <pc:sldMk cId="4133982968" sldId="698"/>
        </pc:sldMkLst>
        <pc:spChg chg="add mod">
          <ac:chgData name="Jorj Helou" userId="db141016-72be-4283-8d93-fb1441338a7a" providerId="ADAL" clId="{15B86462-4BAF-48F4-8459-C8FC8234CF7C}" dt="2020-06-19T17:27:00.644" v="402" actId="14100"/>
          <ac:spMkLst>
            <pc:docMk/>
            <pc:sldMk cId="4133982968" sldId="698"/>
            <ac:spMk id="16" creationId="{E136B6B3-DE14-449D-953B-6EA23B5E3154}"/>
          </ac:spMkLst>
        </pc:spChg>
        <pc:spChg chg="del">
          <ac:chgData name="Jorj Helou" userId="db141016-72be-4283-8d93-fb1441338a7a" providerId="ADAL" clId="{15B86462-4BAF-48F4-8459-C8FC8234CF7C}" dt="2020-06-06T13:37:37.931" v="282" actId="478"/>
          <ac:spMkLst>
            <pc:docMk/>
            <pc:sldMk cId="4133982968" sldId="698"/>
            <ac:spMk id="19" creationId="{929B758A-06BA-420F-B1B2-4A4E82947B60}"/>
          </ac:spMkLst>
        </pc:spChg>
      </pc:sldChg>
      <pc:sldChg chg="addSp delSp modSp mod">
        <pc:chgData name="Jorj Helou" userId="db141016-72be-4283-8d93-fb1441338a7a" providerId="ADAL" clId="{15B86462-4BAF-48F4-8459-C8FC8234CF7C}" dt="2020-06-06T13:38:28.751" v="315"/>
        <pc:sldMkLst>
          <pc:docMk/>
          <pc:sldMk cId="2770185967" sldId="699"/>
        </pc:sldMkLst>
        <pc:spChg chg="add del mod">
          <ac:chgData name="Jorj Helou" userId="db141016-72be-4283-8d93-fb1441338a7a" providerId="ADAL" clId="{15B86462-4BAF-48F4-8459-C8FC8234CF7C}" dt="2020-06-06T13:38:27.854" v="314" actId="478"/>
          <ac:spMkLst>
            <pc:docMk/>
            <pc:sldMk cId="2770185967" sldId="699"/>
            <ac:spMk id="3" creationId="{2EFF2EB4-F447-49C1-AAAA-B99DA2FD9503}"/>
          </ac:spMkLst>
        </pc:spChg>
        <pc:spChg chg="add mod">
          <ac:chgData name="Jorj Helou" userId="db141016-72be-4283-8d93-fb1441338a7a" providerId="ADAL" clId="{15B86462-4BAF-48F4-8459-C8FC8234CF7C}" dt="2020-06-06T13:38:28.751" v="315"/>
          <ac:spMkLst>
            <pc:docMk/>
            <pc:sldMk cId="2770185967" sldId="699"/>
            <ac:spMk id="6" creationId="{E28983CB-E71C-4C3C-9BA5-7020649769EF}"/>
          </ac:spMkLst>
        </pc:spChg>
        <pc:spChg chg="del">
          <ac:chgData name="Jorj Helou" userId="db141016-72be-4283-8d93-fb1441338a7a" providerId="ADAL" clId="{15B86462-4BAF-48F4-8459-C8FC8234CF7C}" dt="2020-06-06T13:38:24.945" v="313" actId="478"/>
          <ac:spMkLst>
            <pc:docMk/>
            <pc:sldMk cId="2770185967" sldId="699"/>
            <ac:spMk id="9" creationId="{FF29D6D3-B680-4CE3-959C-881DCB073987}"/>
          </ac:spMkLst>
        </pc:spChg>
      </pc:sldChg>
      <pc:sldChg chg="del">
        <pc:chgData name="Jorj Helou" userId="db141016-72be-4283-8d93-fb1441338a7a" providerId="ADAL" clId="{15B86462-4BAF-48F4-8459-C8FC8234CF7C}" dt="2020-06-06T13:39:35.345" v="332" actId="47"/>
        <pc:sldMkLst>
          <pc:docMk/>
          <pc:sldMk cId="1957888956" sldId="700"/>
        </pc:sldMkLst>
      </pc:sldChg>
      <pc:sldChg chg="add del modNotesTx">
        <pc:chgData name="Jorj Helou" userId="db141016-72be-4283-8d93-fb1441338a7a" providerId="ADAL" clId="{15B86462-4BAF-48F4-8459-C8FC8234CF7C}" dt="2020-06-06T13:40:40.708" v="363" actId="20577"/>
        <pc:sldMkLst>
          <pc:docMk/>
          <pc:sldMk cId="1134789649" sldId="718"/>
        </pc:sldMkLst>
      </pc:sldChg>
      <pc:sldChg chg="del">
        <pc:chgData name="Jorj Helou" userId="db141016-72be-4283-8d93-fb1441338a7a" providerId="ADAL" clId="{15B86462-4BAF-48F4-8459-C8FC8234CF7C}" dt="2020-06-06T13:40:34.105" v="353" actId="47"/>
        <pc:sldMkLst>
          <pc:docMk/>
          <pc:sldMk cId="1209538302" sldId="719"/>
        </pc:sldMkLst>
      </pc:sldChg>
      <pc:sldChg chg="modSp mod">
        <pc:chgData name="Jorj Helou" userId="db141016-72be-4283-8d93-fb1441338a7a" providerId="ADAL" clId="{15B86462-4BAF-48F4-8459-C8FC8234CF7C}" dt="2020-06-06T13:43:45.456" v="371" actId="20577"/>
        <pc:sldMkLst>
          <pc:docMk/>
          <pc:sldMk cId="842953445" sldId="720"/>
        </pc:sldMkLst>
        <pc:spChg chg="mod">
          <ac:chgData name="Jorj Helou" userId="db141016-72be-4283-8d93-fb1441338a7a" providerId="ADAL" clId="{15B86462-4BAF-48F4-8459-C8FC8234CF7C}" dt="2020-06-06T13:43:45.456" v="371" actId="20577"/>
          <ac:spMkLst>
            <pc:docMk/>
            <pc:sldMk cId="842953445" sldId="720"/>
            <ac:spMk id="3" creationId="{867EAD5C-E700-4C58-81EA-9631A6456ABB}"/>
          </ac:spMkLst>
        </pc:spChg>
        <pc:spChg chg="mod">
          <ac:chgData name="Jorj Helou" userId="db141016-72be-4283-8d93-fb1441338a7a" providerId="ADAL" clId="{15B86462-4BAF-48F4-8459-C8FC8234CF7C}" dt="2020-06-06T13:41:09.084" v="368" actId="14100"/>
          <ac:spMkLst>
            <pc:docMk/>
            <pc:sldMk cId="842953445" sldId="720"/>
            <ac:spMk id="7" creationId="{299FB5F1-F854-442F-840F-B7E765E89483}"/>
          </ac:spMkLst>
        </pc:spChg>
        <pc:spChg chg="mod">
          <ac:chgData name="Jorj Helou" userId="db141016-72be-4283-8d93-fb1441338a7a" providerId="ADAL" clId="{15B86462-4BAF-48F4-8459-C8FC8234CF7C}" dt="2020-06-06T13:33:07.635" v="190" actId="1076"/>
          <ac:spMkLst>
            <pc:docMk/>
            <pc:sldMk cId="842953445" sldId="720"/>
            <ac:spMk id="9" creationId="{6155A7FA-D519-4054-85EF-FECBACF9A241}"/>
          </ac:spMkLst>
        </pc:spChg>
        <pc:spChg chg="mod">
          <ac:chgData name="Jorj Helou" userId="db141016-72be-4283-8d93-fb1441338a7a" providerId="ADAL" clId="{15B86462-4BAF-48F4-8459-C8FC8234CF7C}" dt="2020-06-06T13:31:34.504" v="179" actId="20577"/>
          <ac:spMkLst>
            <pc:docMk/>
            <pc:sldMk cId="842953445" sldId="720"/>
            <ac:spMk id="10" creationId="{270350EA-3F02-45E4-8EE6-7969AA076D67}"/>
          </ac:spMkLst>
        </pc:spChg>
      </pc:sldChg>
      <pc:sldChg chg="addSp modSp add mod">
        <pc:chgData name="Jorj Helou" userId="db141016-72be-4283-8d93-fb1441338a7a" providerId="ADAL" clId="{15B86462-4BAF-48F4-8459-C8FC8234CF7C}" dt="2020-06-11T12:06:18.985" v="388" actId="1035"/>
        <pc:sldMkLst>
          <pc:docMk/>
          <pc:sldMk cId="1375839948" sldId="721"/>
        </pc:sldMkLst>
        <pc:spChg chg="add mod">
          <ac:chgData name="Jorj Helou" userId="db141016-72be-4283-8d93-fb1441338a7a" providerId="ADAL" clId="{15B86462-4BAF-48F4-8459-C8FC8234CF7C}" dt="2020-06-11T12:06:18.985" v="388" actId="1035"/>
          <ac:spMkLst>
            <pc:docMk/>
            <pc:sldMk cId="1375839948" sldId="721"/>
            <ac:spMk id="5" creationId="{11C66DC9-568F-49B3-AC23-FF1A28B9A438}"/>
          </ac:spMkLst>
        </pc:spChg>
        <pc:picChg chg="mod">
          <ac:chgData name="Jorj Helou" userId="db141016-72be-4283-8d93-fb1441338a7a" providerId="ADAL" clId="{15B86462-4BAF-48F4-8459-C8FC8234CF7C}" dt="2020-06-06T13:33:57.190" v="220" actId="1038"/>
          <ac:picMkLst>
            <pc:docMk/>
            <pc:sldMk cId="1375839948" sldId="721"/>
            <ac:picMk id="4" creationId="{8ECD5610-2EF7-4A96-A118-583367CD05F2}"/>
          </ac:picMkLst>
        </pc:picChg>
      </pc:sldChg>
      <pc:sldChg chg="add modTransition modNotesTx">
        <pc:chgData name="Jorj Helou" userId="db141016-72be-4283-8d93-fb1441338a7a" providerId="ADAL" clId="{15B86462-4BAF-48F4-8459-C8FC8234CF7C}" dt="2020-06-06T13:40:44.531" v="364"/>
        <pc:sldMkLst>
          <pc:docMk/>
          <pc:sldMk cId="1535499888" sldId="722"/>
        </pc:sldMkLst>
      </pc:sldChg>
      <pc:sldChg chg="modSp add mod modTransition">
        <pc:chgData name="Jorj Helou" userId="db141016-72be-4283-8d93-fb1441338a7a" providerId="ADAL" clId="{15B86462-4BAF-48F4-8459-C8FC8234CF7C}" dt="2020-06-06T13:35:56.130" v="261" actId="1076"/>
        <pc:sldMkLst>
          <pc:docMk/>
          <pc:sldMk cId="1342857250" sldId="723"/>
        </pc:sldMkLst>
        <pc:spChg chg="mod">
          <ac:chgData name="Jorj Helou" userId="db141016-72be-4283-8d93-fb1441338a7a" providerId="ADAL" clId="{15B86462-4BAF-48F4-8459-C8FC8234CF7C}" dt="2020-06-06T13:35:56.130" v="261" actId="1076"/>
          <ac:spMkLst>
            <pc:docMk/>
            <pc:sldMk cId="1342857250" sldId="723"/>
            <ac:spMk id="10" creationId="{4C0DDBDB-FDED-4AEA-938F-4E667AE95841}"/>
          </ac:spMkLst>
        </pc:spChg>
        <pc:picChg chg="mod">
          <ac:chgData name="Jorj Helou" userId="db141016-72be-4283-8d93-fb1441338a7a" providerId="ADAL" clId="{15B86462-4BAF-48F4-8459-C8FC8234CF7C}" dt="2020-06-06T13:35:50.295" v="260" actId="1038"/>
          <ac:picMkLst>
            <pc:docMk/>
            <pc:sldMk cId="1342857250" sldId="723"/>
            <ac:picMk id="1032" creationId="{067EC69F-7569-442E-9314-7D31BA1B4915}"/>
          </ac:picMkLst>
        </pc:picChg>
      </pc:sldChg>
      <pc:sldChg chg="add setBg modNotesTx">
        <pc:chgData name="Jorj Helou" userId="db141016-72be-4283-8d93-fb1441338a7a" providerId="ADAL" clId="{15B86462-4BAF-48F4-8459-C8FC8234CF7C}" dt="2020-06-06T13:40:03.865" v="350" actId="20577"/>
        <pc:sldMkLst>
          <pc:docMk/>
          <pc:sldMk cId="3150979842" sldId="724"/>
        </pc:sldMkLst>
      </pc:sldChg>
      <pc:sldMasterChg chg="modSp mod">
        <pc:chgData name="Jorj Helou" userId="db141016-72be-4283-8d93-fb1441338a7a" providerId="ADAL" clId="{15B86462-4BAF-48F4-8459-C8FC8234CF7C}" dt="2020-06-06T13:41:28.933" v="369" actId="790"/>
        <pc:sldMasterMkLst>
          <pc:docMk/>
          <pc:sldMasterMk cId="3036525694" sldId="2147483648"/>
        </pc:sldMasterMkLst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2" creationId="{268F4B0F-ED60-4A1F-B912-BC5D4EA82079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3" creationId="{4495E3A4-95CE-4144-B36A-998101BC1020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4" creationId="{10C50FEB-1F0C-42F6-8454-E8ACA2F57C19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5" creationId="{EF7DB747-6AA2-4C81-B710-D454BD7BC934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6" creationId="{66EAE00C-9776-4B1E-AD4F-DEFB0A558257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7" creationId="{29FCBC3B-49BC-41C0-97C2-CB2DE883EC28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8" creationId="{5192053B-70C4-45F4-9F69-498459C3EA80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11" creationId="{C1E5E4B5-2F39-4842-80B4-CB0E24075713}"/>
          </ac:spMkLst>
        </pc:spChg>
        <pc:spChg chg="mod">
          <ac:chgData name="Jorj Helou" userId="db141016-72be-4283-8d93-fb1441338a7a" providerId="ADAL" clId="{15B86462-4BAF-48F4-8459-C8FC8234CF7C}" dt="2020-06-06T13:41:28.933" v="369" actId="790"/>
          <ac:spMkLst>
            <pc:docMk/>
            <pc:sldMasterMk cId="3036525694" sldId="2147483648"/>
            <ac:spMk id="12" creationId="{6CDB2AB5-0B09-4EE9-9005-9E2092E7A97D}"/>
          </ac:spMkLst>
        </pc:spChg>
      </pc:sldMasterChg>
    </pc:docChg>
  </pc:docChgLst>
  <pc:docChgLst>
    <pc:chgData name="Jorj Helou" userId="db141016-72be-4283-8d93-fb1441338a7a" providerId="ADAL" clId="{363E0B52-80EA-4F1E-816D-70AE648B91C5}"/>
    <pc:docChg chg="undo custSel delSld modSld modMainMaster">
      <pc:chgData name="Jorj Helou" userId="db141016-72be-4283-8d93-fb1441338a7a" providerId="ADAL" clId="{363E0B52-80EA-4F1E-816D-70AE648B91C5}" dt="2021-09-30T20:27:23.020" v="108" actId="14100"/>
      <pc:docMkLst>
        <pc:docMk/>
      </pc:docMkLst>
      <pc:sldChg chg="modSp mod">
        <pc:chgData name="Jorj Helou" userId="db141016-72be-4283-8d93-fb1441338a7a" providerId="ADAL" clId="{363E0B52-80EA-4F1E-816D-70AE648B91C5}" dt="2021-09-30T20:23:47.723" v="38" actId="404"/>
        <pc:sldMkLst>
          <pc:docMk/>
          <pc:sldMk cId="2697316915" sldId="679"/>
        </pc:sldMkLst>
        <pc:spChg chg="mod">
          <ac:chgData name="Jorj Helou" userId="db141016-72be-4283-8d93-fb1441338a7a" providerId="ADAL" clId="{363E0B52-80EA-4F1E-816D-70AE648B91C5}" dt="2021-09-30T20:23:47.723" v="38" actId="404"/>
          <ac:spMkLst>
            <pc:docMk/>
            <pc:sldMk cId="2697316915" sldId="679"/>
            <ac:spMk id="9" creationId="{FF29D6D3-B680-4CE3-959C-881DCB073987}"/>
          </ac:spMkLst>
        </pc:sp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74" creationId="{71EF1DBD-AA87-415B-BE1E-58CA3C71C6D7}"/>
          </ac:picMkLst>
        </pc:pic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76" creationId="{8923AE5B-B576-4B62-A679-66D59D69118B}"/>
          </ac:picMkLst>
        </pc:pic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80" creationId="{E55FA8D7-E966-40B4-B5BF-9468A878EB58}"/>
          </ac:picMkLst>
        </pc:pic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82" creationId="{DA4FFB56-A709-4C2D-B152-D58C7881A8E4}"/>
          </ac:picMkLst>
        </pc:pic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84" creationId="{D643DC94-E8A5-402D-A703-B574FAFE89C6}"/>
          </ac:picMkLst>
        </pc:pic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86" creationId="{735A59A4-2798-4DBF-8423-4E89245D78D5}"/>
          </ac:picMkLst>
        </pc:picChg>
        <pc:picChg chg="mod">
          <ac:chgData name="Jorj Helou" userId="db141016-72be-4283-8d93-fb1441338a7a" providerId="ADAL" clId="{363E0B52-80EA-4F1E-816D-70AE648B91C5}" dt="2021-09-30T20:23:38.756" v="33" actId="1076"/>
          <ac:picMkLst>
            <pc:docMk/>
            <pc:sldMk cId="2697316915" sldId="679"/>
            <ac:picMk id="3088" creationId="{8E54C7AA-5F6F-4A24-BC73-7F447C9385EA}"/>
          </ac:picMkLst>
        </pc:picChg>
      </pc:sldChg>
      <pc:sldChg chg="addSp delSp modSp mod modClrScheme chgLayout">
        <pc:chgData name="Jorj Helou" userId="db141016-72be-4283-8d93-fb1441338a7a" providerId="ADAL" clId="{363E0B52-80EA-4F1E-816D-70AE648B91C5}" dt="2021-09-30T20:24:23.187" v="47" actId="120"/>
        <pc:sldMkLst>
          <pc:docMk/>
          <pc:sldMk cId="2770185967" sldId="699"/>
        </pc:sldMkLst>
        <pc:spChg chg="add del mod ord">
          <ac:chgData name="Jorj Helou" userId="db141016-72be-4283-8d93-fb1441338a7a" providerId="ADAL" clId="{363E0B52-80EA-4F1E-816D-70AE648B91C5}" dt="2021-09-30T20:24:20.866" v="46" actId="478"/>
          <ac:spMkLst>
            <pc:docMk/>
            <pc:sldMk cId="2770185967" sldId="699"/>
            <ac:spMk id="2" creationId="{2F89ECB4-ECFC-4B00-BD1F-57DB44883B76}"/>
          </ac:spMkLst>
        </pc:spChg>
        <pc:spChg chg="mod ord">
          <ac:chgData name="Jorj Helou" userId="db141016-72be-4283-8d93-fb1441338a7a" providerId="ADAL" clId="{363E0B52-80EA-4F1E-816D-70AE648B91C5}" dt="2021-09-30T20:24:23.187" v="47" actId="120"/>
          <ac:spMkLst>
            <pc:docMk/>
            <pc:sldMk cId="2770185967" sldId="699"/>
            <ac:spMk id="6" creationId="{E28983CB-E71C-4C3C-9BA5-7020649769EF}"/>
          </ac:spMkLst>
        </pc:spChg>
      </pc:sldChg>
      <pc:sldChg chg="modSp mod">
        <pc:chgData name="Jorj Helou" userId="db141016-72be-4283-8d93-fb1441338a7a" providerId="ADAL" clId="{363E0B52-80EA-4F1E-816D-70AE648B91C5}" dt="2021-09-30T20:23:14.287" v="31" actId="207"/>
        <pc:sldMkLst>
          <pc:docMk/>
          <pc:sldMk cId="1134789649" sldId="718"/>
        </pc:sldMkLst>
        <pc:spChg chg="mod">
          <ac:chgData name="Jorj Helou" userId="db141016-72be-4283-8d93-fb1441338a7a" providerId="ADAL" clId="{363E0B52-80EA-4F1E-816D-70AE648B91C5}" dt="2021-09-30T20:23:14.287" v="31" actId="207"/>
          <ac:spMkLst>
            <pc:docMk/>
            <pc:sldMk cId="1134789649" sldId="718"/>
            <ac:spMk id="8" creationId="{DB7ED1A5-4ACB-4AEA-9A32-DBA09B38A366}"/>
          </ac:spMkLst>
        </pc:spChg>
      </pc:sldChg>
      <pc:sldChg chg="addSp delSp modSp mod">
        <pc:chgData name="Jorj Helou" userId="db141016-72be-4283-8d93-fb1441338a7a" providerId="ADAL" clId="{363E0B52-80EA-4F1E-816D-70AE648B91C5}" dt="2021-09-30T20:23:06.081" v="30" actId="207"/>
        <pc:sldMkLst>
          <pc:docMk/>
          <pc:sldMk cId="842953445" sldId="720"/>
        </pc:sldMkLst>
        <pc:spChg chg="mod">
          <ac:chgData name="Jorj Helou" userId="db141016-72be-4283-8d93-fb1441338a7a" providerId="ADAL" clId="{363E0B52-80EA-4F1E-816D-70AE648B91C5}" dt="2021-09-30T20:22:56.032" v="29" actId="14100"/>
          <ac:spMkLst>
            <pc:docMk/>
            <pc:sldMk cId="842953445" sldId="720"/>
            <ac:spMk id="2" creationId="{87860860-A8BC-4304-9DC8-6BD03C0A430D}"/>
          </ac:spMkLst>
        </pc:spChg>
        <pc:spChg chg="del">
          <ac:chgData name="Jorj Helou" userId="db141016-72be-4283-8d93-fb1441338a7a" providerId="ADAL" clId="{363E0B52-80EA-4F1E-816D-70AE648B91C5}" dt="2021-09-30T20:22:11.793" v="15" actId="478"/>
          <ac:spMkLst>
            <pc:docMk/>
            <pc:sldMk cId="842953445" sldId="720"/>
            <ac:spMk id="4" creationId="{67EF5289-1175-44F2-9484-547D6ED3054E}"/>
          </ac:spMkLst>
        </pc:spChg>
        <pc:spChg chg="mod">
          <ac:chgData name="Jorj Helou" userId="db141016-72be-4283-8d93-fb1441338a7a" providerId="ADAL" clId="{363E0B52-80EA-4F1E-816D-70AE648B91C5}" dt="2021-09-30T20:22:08.697" v="14" actId="207"/>
          <ac:spMkLst>
            <pc:docMk/>
            <pc:sldMk cId="842953445" sldId="720"/>
            <ac:spMk id="7" creationId="{299FB5F1-F854-442F-840F-B7E765E89483}"/>
          </ac:spMkLst>
        </pc:spChg>
        <pc:spChg chg="mod">
          <ac:chgData name="Jorj Helou" userId="db141016-72be-4283-8d93-fb1441338a7a" providerId="ADAL" clId="{363E0B52-80EA-4F1E-816D-70AE648B91C5}" dt="2021-09-30T20:23:06.081" v="30" actId="207"/>
          <ac:spMkLst>
            <pc:docMk/>
            <pc:sldMk cId="842953445" sldId="720"/>
            <ac:spMk id="10" creationId="{270350EA-3F02-45E4-8EE6-7969AA076D67}"/>
          </ac:spMkLst>
        </pc:spChg>
        <pc:picChg chg="add mod modCrop">
          <ac:chgData name="Jorj Helou" userId="db141016-72be-4283-8d93-fb1441338a7a" providerId="ADAL" clId="{363E0B52-80EA-4F1E-816D-70AE648B91C5}" dt="2021-09-30T20:22:47.815" v="27" actId="1036"/>
          <ac:picMkLst>
            <pc:docMk/>
            <pc:sldMk cId="842953445" sldId="720"/>
            <ac:picMk id="6" creationId="{FCC897C1-2DCA-4836-BD60-23AC4C938555}"/>
          </ac:picMkLst>
        </pc:picChg>
      </pc:sldChg>
      <pc:sldChg chg="modSp mod">
        <pc:chgData name="Jorj Helou" userId="db141016-72be-4283-8d93-fb1441338a7a" providerId="ADAL" clId="{363E0B52-80EA-4F1E-816D-70AE648B91C5}" dt="2021-09-30T20:23:58.674" v="40" actId="207"/>
        <pc:sldMkLst>
          <pc:docMk/>
          <pc:sldMk cId="1375839948" sldId="721"/>
        </pc:sldMkLst>
        <pc:spChg chg="mod">
          <ac:chgData name="Jorj Helou" userId="db141016-72be-4283-8d93-fb1441338a7a" providerId="ADAL" clId="{363E0B52-80EA-4F1E-816D-70AE648B91C5}" dt="2021-09-30T20:23:58.674" v="40" actId="207"/>
          <ac:spMkLst>
            <pc:docMk/>
            <pc:sldMk cId="1375839948" sldId="721"/>
            <ac:spMk id="5" creationId="{11C66DC9-568F-49B3-AC23-FF1A28B9A438}"/>
          </ac:spMkLst>
        </pc:spChg>
      </pc:sldChg>
      <pc:sldChg chg="addSp delSp modSp mod modClrScheme chgLayout">
        <pc:chgData name="Jorj Helou" userId="db141016-72be-4283-8d93-fb1441338a7a" providerId="ADAL" clId="{363E0B52-80EA-4F1E-816D-70AE648B91C5}" dt="2021-09-30T20:26:44.085" v="100" actId="478"/>
        <pc:sldMkLst>
          <pc:docMk/>
          <pc:sldMk cId="1535499888" sldId="722"/>
        </pc:sldMkLst>
        <pc:spChg chg="add del mod ord">
          <ac:chgData name="Jorj Helou" userId="db141016-72be-4283-8d93-fb1441338a7a" providerId="ADAL" clId="{363E0B52-80EA-4F1E-816D-70AE648B91C5}" dt="2021-09-30T20:26:44.085" v="100" actId="478"/>
          <ac:spMkLst>
            <pc:docMk/>
            <pc:sldMk cId="1535499888" sldId="722"/>
            <ac:spMk id="2" creationId="{9CE958AE-BB04-4553-B06C-7EF4919B40F9}"/>
          </ac:spMkLst>
        </pc:spChg>
        <pc:spChg chg="mod ord">
          <ac:chgData name="Jorj Helou" userId="db141016-72be-4283-8d93-fb1441338a7a" providerId="ADAL" clId="{363E0B52-80EA-4F1E-816D-70AE648B91C5}" dt="2021-09-30T20:26:41.847" v="99" actId="700"/>
          <ac:spMkLst>
            <pc:docMk/>
            <pc:sldMk cId="1535499888" sldId="722"/>
            <ac:spMk id="9" creationId="{FF29D6D3-B680-4CE3-959C-881DCB073987}"/>
          </ac:spMkLst>
        </pc:spChg>
      </pc:sldChg>
      <pc:sldChg chg="modSp mod">
        <pc:chgData name="Jorj Helou" userId="db141016-72be-4283-8d93-fb1441338a7a" providerId="ADAL" clId="{363E0B52-80EA-4F1E-816D-70AE648B91C5}" dt="2021-09-30T20:24:10.877" v="44" actId="404"/>
        <pc:sldMkLst>
          <pc:docMk/>
          <pc:sldMk cId="1342857250" sldId="723"/>
        </pc:sldMkLst>
        <pc:spChg chg="mod">
          <ac:chgData name="Jorj Helou" userId="db141016-72be-4283-8d93-fb1441338a7a" providerId="ADAL" clId="{363E0B52-80EA-4F1E-816D-70AE648B91C5}" dt="2021-09-30T20:24:10.877" v="44" actId="404"/>
          <ac:spMkLst>
            <pc:docMk/>
            <pc:sldMk cId="1342857250" sldId="723"/>
            <ac:spMk id="10" creationId="{4C0DDBDB-FDED-4AEA-938F-4E667AE95841}"/>
          </ac:spMkLst>
        </pc:spChg>
        <pc:picChg chg="mod">
          <ac:chgData name="Jorj Helou" userId="db141016-72be-4283-8d93-fb1441338a7a" providerId="ADAL" clId="{363E0B52-80EA-4F1E-816D-70AE648B91C5}" dt="2021-09-30T20:24:04.409" v="41" actId="1076"/>
          <ac:picMkLst>
            <pc:docMk/>
            <pc:sldMk cId="1342857250" sldId="723"/>
            <ac:picMk id="1032" creationId="{067EC69F-7569-442E-9314-7D31BA1B4915}"/>
          </ac:picMkLst>
        </pc:picChg>
      </pc:sldChg>
      <pc:sldChg chg="modSp mod">
        <pc:chgData name="Jorj Helou" userId="db141016-72be-4283-8d93-fb1441338a7a" providerId="ADAL" clId="{363E0B52-80EA-4F1E-816D-70AE648B91C5}" dt="2021-09-30T20:25:47.868" v="69" actId="113"/>
        <pc:sldMkLst>
          <pc:docMk/>
          <pc:sldMk cId="3150979842" sldId="724"/>
        </pc:sldMkLst>
        <pc:spChg chg="mod">
          <ac:chgData name="Jorj Helou" userId="db141016-72be-4283-8d93-fb1441338a7a" providerId="ADAL" clId="{363E0B52-80EA-4F1E-816D-70AE648B91C5}" dt="2021-09-30T20:25:39.205" v="65" actId="207"/>
          <ac:spMkLst>
            <pc:docMk/>
            <pc:sldMk cId="3150979842" sldId="724"/>
            <ac:spMk id="2" creationId="{861739C5-756D-4807-B576-E7546FDF5CFC}"/>
          </ac:spMkLst>
        </pc:spChg>
        <pc:spChg chg="mod">
          <ac:chgData name="Jorj Helou" userId="db141016-72be-4283-8d93-fb1441338a7a" providerId="ADAL" clId="{363E0B52-80EA-4F1E-816D-70AE648B91C5}" dt="2021-09-30T20:25:47.868" v="69" actId="113"/>
          <ac:spMkLst>
            <pc:docMk/>
            <pc:sldMk cId="3150979842" sldId="724"/>
            <ac:spMk id="8" creationId="{DB7ED1A5-4ACB-4AEA-9A32-DBA09B38A366}"/>
          </ac:spMkLst>
        </pc:spChg>
      </pc:sldChg>
      <pc:sldChg chg="addSp delSp modSp mod modClrScheme chgLayout">
        <pc:chgData name="Jorj Helou" userId="db141016-72be-4283-8d93-fb1441338a7a" providerId="ADAL" clId="{363E0B52-80EA-4F1E-816D-70AE648B91C5}" dt="2021-09-30T20:26:17.736" v="83" actId="14100"/>
        <pc:sldMkLst>
          <pc:docMk/>
          <pc:sldMk cId="2476210317" sldId="725"/>
        </pc:sldMkLst>
        <pc:spChg chg="add mod ord">
          <ac:chgData name="Jorj Helou" userId="db141016-72be-4283-8d93-fb1441338a7a" providerId="ADAL" clId="{363E0B52-80EA-4F1E-816D-70AE648B91C5}" dt="2021-09-30T20:26:17.736" v="83" actId="14100"/>
          <ac:spMkLst>
            <pc:docMk/>
            <pc:sldMk cId="2476210317" sldId="725"/>
            <ac:spMk id="2" creationId="{48695F5C-E02B-4A6E-AECF-96E995092B65}"/>
          </ac:spMkLst>
        </pc:spChg>
        <pc:spChg chg="add del mod ord">
          <ac:chgData name="Jorj Helou" userId="db141016-72be-4283-8d93-fb1441338a7a" providerId="ADAL" clId="{363E0B52-80EA-4F1E-816D-70AE648B91C5}" dt="2021-09-30T20:26:05.060" v="78" actId="478"/>
          <ac:spMkLst>
            <pc:docMk/>
            <pc:sldMk cId="2476210317" sldId="725"/>
            <ac:spMk id="3" creationId="{7F18994A-6570-4F96-BC97-6D8FF9D18029}"/>
          </ac:spMkLst>
        </pc:spChg>
        <pc:spChg chg="del mod">
          <ac:chgData name="Jorj Helou" userId="db141016-72be-4283-8d93-fb1441338a7a" providerId="ADAL" clId="{363E0B52-80EA-4F1E-816D-70AE648B91C5}" dt="2021-09-30T20:25:58.308" v="72" actId="478"/>
          <ac:spMkLst>
            <pc:docMk/>
            <pc:sldMk cId="2476210317" sldId="725"/>
            <ac:spMk id="4" creationId="{14C60358-AD98-4C06-89EC-1F53E847C257}"/>
          </ac:spMkLst>
        </pc:spChg>
        <pc:picChg chg="mod">
          <ac:chgData name="Jorj Helou" userId="db141016-72be-4283-8d93-fb1441338a7a" providerId="ADAL" clId="{363E0B52-80EA-4F1E-816D-70AE648B91C5}" dt="2021-09-30T20:26:14.929" v="82" actId="1076"/>
          <ac:picMkLst>
            <pc:docMk/>
            <pc:sldMk cId="2476210317" sldId="725"/>
            <ac:picMk id="1026" creationId="{77E80E35-4D2A-4CE5-83D3-5BE11DAEF00A}"/>
          </ac:picMkLst>
        </pc:picChg>
      </pc:sldChg>
      <pc:sldChg chg="modSp mod">
        <pc:chgData name="Jorj Helou" userId="db141016-72be-4283-8d93-fb1441338a7a" providerId="ADAL" clId="{363E0B52-80EA-4F1E-816D-70AE648B91C5}" dt="2021-09-30T20:25:27.611" v="64" actId="2711"/>
        <pc:sldMkLst>
          <pc:docMk/>
          <pc:sldMk cId="71956920" sldId="726"/>
        </pc:sldMkLst>
        <pc:spChg chg="mod">
          <ac:chgData name="Jorj Helou" userId="db141016-72be-4283-8d93-fb1441338a7a" providerId="ADAL" clId="{363E0B52-80EA-4F1E-816D-70AE648B91C5}" dt="2021-09-30T20:25:00.523" v="55" actId="14100"/>
          <ac:spMkLst>
            <pc:docMk/>
            <pc:sldMk cId="71956920" sldId="726"/>
            <ac:spMk id="2" creationId="{19B91DFE-D943-4827-BC0B-AF537A0D5DBF}"/>
          </ac:spMkLst>
        </pc:spChg>
        <pc:spChg chg="mod">
          <ac:chgData name="Jorj Helou" userId="db141016-72be-4283-8d93-fb1441338a7a" providerId="ADAL" clId="{363E0B52-80EA-4F1E-816D-70AE648B91C5}" dt="2021-09-30T20:25:06.754" v="57" actId="1076"/>
          <ac:spMkLst>
            <pc:docMk/>
            <pc:sldMk cId="71956920" sldId="726"/>
            <ac:spMk id="3" creationId="{60206B18-6DE9-4BA5-83DE-279E9995211F}"/>
          </ac:spMkLst>
        </pc:spChg>
        <pc:spChg chg="mod">
          <ac:chgData name="Jorj Helou" userId="db141016-72be-4283-8d93-fb1441338a7a" providerId="ADAL" clId="{363E0B52-80EA-4F1E-816D-70AE648B91C5}" dt="2021-09-30T20:25:21.126" v="62" actId="1076"/>
          <ac:spMkLst>
            <pc:docMk/>
            <pc:sldMk cId="71956920" sldId="726"/>
            <ac:spMk id="4" creationId="{179B6417-ECFB-4964-A31C-A009C72A8335}"/>
          </ac:spMkLst>
        </pc:spChg>
        <pc:spChg chg="mod">
          <ac:chgData name="Jorj Helou" userId="db141016-72be-4283-8d93-fb1441338a7a" providerId="ADAL" clId="{363E0B52-80EA-4F1E-816D-70AE648B91C5}" dt="2021-09-30T20:25:19.520" v="61" actId="14100"/>
          <ac:spMkLst>
            <pc:docMk/>
            <pc:sldMk cId="71956920" sldId="726"/>
            <ac:spMk id="5" creationId="{79560CE2-74BA-4509-B176-D3DCD846C92B}"/>
          </ac:spMkLst>
        </pc:spChg>
        <pc:spChg chg="mod">
          <ac:chgData name="Jorj Helou" userId="db141016-72be-4283-8d93-fb1441338a7a" providerId="ADAL" clId="{363E0B52-80EA-4F1E-816D-70AE648B91C5}" dt="2021-09-30T20:25:16.512" v="60" actId="1076"/>
          <ac:spMkLst>
            <pc:docMk/>
            <pc:sldMk cId="71956920" sldId="726"/>
            <ac:spMk id="6" creationId="{B63C4972-2326-4C87-BC69-D955AB259C37}"/>
          </ac:spMkLst>
        </pc:spChg>
        <pc:spChg chg="mod">
          <ac:chgData name="Jorj Helou" userId="db141016-72be-4283-8d93-fb1441338a7a" providerId="ADAL" clId="{363E0B52-80EA-4F1E-816D-70AE648B91C5}" dt="2021-09-30T20:25:27.611" v="64" actId="2711"/>
          <ac:spMkLst>
            <pc:docMk/>
            <pc:sldMk cId="71956920" sldId="726"/>
            <ac:spMk id="9" creationId="{FF29D6D3-B680-4CE3-959C-881DCB073987}"/>
          </ac:spMkLst>
        </pc:spChg>
      </pc:sldChg>
      <pc:sldChg chg="modSp">
        <pc:chgData name="Jorj Helou" userId="db141016-72be-4283-8d93-fb1441338a7a" providerId="ADAL" clId="{363E0B52-80EA-4F1E-816D-70AE648B91C5}" dt="2021-09-30T20:26:57.848" v="103" actId="1076"/>
        <pc:sldMkLst>
          <pc:docMk/>
          <pc:sldMk cId="486441369" sldId="727"/>
        </pc:sldMkLst>
        <pc:spChg chg="mod">
          <ac:chgData name="Jorj Helou" userId="db141016-72be-4283-8d93-fb1441338a7a" providerId="ADAL" clId="{363E0B52-80EA-4F1E-816D-70AE648B91C5}" dt="2021-09-30T20:26:57.848" v="103" actId="1076"/>
          <ac:spMkLst>
            <pc:docMk/>
            <pc:sldMk cId="486441369" sldId="727"/>
            <ac:spMk id="2" creationId="{75AD1CFF-87FD-45A7-948B-E17AC47BBE49}"/>
          </ac:spMkLst>
        </pc:spChg>
        <pc:spChg chg="mod">
          <ac:chgData name="Jorj Helou" userId="db141016-72be-4283-8d93-fb1441338a7a" providerId="ADAL" clId="{363E0B52-80EA-4F1E-816D-70AE648B91C5}" dt="2021-09-30T20:26:57.848" v="103" actId="1076"/>
          <ac:spMkLst>
            <pc:docMk/>
            <pc:sldMk cId="486441369" sldId="727"/>
            <ac:spMk id="5" creationId="{0381914C-0C64-4F59-8FE7-4C81B65EBCFA}"/>
          </ac:spMkLst>
        </pc:spChg>
        <pc:grpChg chg="mod">
          <ac:chgData name="Jorj Helou" userId="db141016-72be-4283-8d93-fb1441338a7a" providerId="ADAL" clId="{363E0B52-80EA-4F1E-816D-70AE648B91C5}" dt="2021-09-30T20:26:57.848" v="103" actId="1076"/>
          <ac:grpSpMkLst>
            <pc:docMk/>
            <pc:sldMk cId="486441369" sldId="727"/>
            <ac:grpSpMk id="6" creationId="{51AF55D7-441C-4C5D-9163-5D4E45FAF9FA}"/>
          </ac:grpSpMkLst>
        </pc:grpChg>
        <pc:picChg chg="mod">
          <ac:chgData name="Jorj Helou" userId="db141016-72be-4283-8d93-fb1441338a7a" providerId="ADAL" clId="{363E0B52-80EA-4F1E-816D-70AE648B91C5}" dt="2021-09-30T20:26:57.848" v="103" actId="1076"/>
          <ac:picMkLst>
            <pc:docMk/>
            <pc:sldMk cId="486441369" sldId="727"/>
            <ac:picMk id="1027" creationId="{09178D88-365E-4D04-9124-FC61399C466E}"/>
          </ac:picMkLst>
        </pc:picChg>
      </pc:sldChg>
      <pc:sldChg chg="modSp mod">
        <pc:chgData name="Jorj Helou" userId="db141016-72be-4283-8d93-fb1441338a7a" providerId="ADAL" clId="{363E0B52-80EA-4F1E-816D-70AE648B91C5}" dt="2021-09-30T20:27:09.430" v="105" actId="2711"/>
        <pc:sldMkLst>
          <pc:docMk/>
          <pc:sldMk cId="4290014071" sldId="2813"/>
        </pc:sldMkLst>
        <pc:spChg chg="mod">
          <ac:chgData name="Jorj Helou" userId="db141016-72be-4283-8d93-fb1441338a7a" providerId="ADAL" clId="{363E0B52-80EA-4F1E-816D-70AE648B91C5}" dt="2021-09-30T20:27:09.430" v="105" actId="2711"/>
          <ac:spMkLst>
            <pc:docMk/>
            <pc:sldMk cId="4290014071" sldId="2813"/>
            <ac:spMk id="5" creationId="{8E6C6187-D59A-4B5B-A615-26FEABFF9BEF}"/>
          </ac:spMkLst>
        </pc:spChg>
      </pc:sldChg>
      <pc:sldChg chg="modSp mod modClrScheme chgLayout">
        <pc:chgData name="Jorj Helou" userId="db141016-72be-4283-8d93-fb1441338a7a" providerId="ADAL" clId="{363E0B52-80EA-4F1E-816D-70AE648B91C5}" dt="2021-09-30T20:27:23.020" v="108" actId="14100"/>
        <pc:sldMkLst>
          <pc:docMk/>
          <pc:sldMk cId="2106517599" sldId="2814"/>
        </pc:sldMkLst>
        <pc:spChg chg="mod ord">
          <ac:chgData name="Jorj Helou" userId="db141016-72be-4283-8d93-fb1441338a7a" providerId="ADAL" clId="{363E0B52-80EA-4F1E-816D-70AE648B91C5}" dt="2021-09-30T20:27:15.802" v="106" actId="700"/>
          <ac:spMkLst>
            <pc:docMk/>
            <pc:sldMk cId="2106517599" sldId="2814"/>
            <ac:spMk id="2" creationId="{059442D8-1D6C-4B24-9A14-6DE17127262F}"/>
          </ac:spMkLst>
        </pc:spChg>
        <pc:spChg chg="mod ord">
          <ac:chgData name="Jorj Helou" userId="db141016-72be-4283-8d93-fb1441338a7a" providerId="ADAL" clId="{363E0B52-80EA-4F1E-816D-70AE648B91C5}" dt="2021-09-30T20:27:23.020" v="108" actId="14100"/>
          <ac:spMkLst>
            <pc:docMk/>
            <pc:sldMk cId="2106517599" sldId="2814"/>
            <ac:spMk id="3" creationId="{20C36308-A23F-45E4-9022-0493A1625469}"/>
          </ac:spMkLst>
        </pc:spChg>
      </pc:sldChg>
      <pc:sldChg chg="del">
        <pc:chgData name="Jorj Helou" userId="db141016-72be-4283-8d93-fb1441338a7a" providerId="ADAL" clId="{363E0B52-80EA-4F1E-816D-70AE648B91C5}" dt="2021-09-30T20:23:31.981" v="32" actId="47"/>
        <pc:sldMkLst>
          <pc:docMk/>
          <pc:sldMk cId="633994852" sldId="2815"/>
        </pc:sldMkLst>
      </pc:sldChg>
      <pc:sldMasterChg chg="addSp delSp modSp mod">
        <pc:chgData name="Jorj Helou" userId="db141016-72be-4283-8d93-fb1441338a7a" providerId="ADAL" clId="{363E0B52-80EA-4F1E-816D-70AE648B91C5}" dt="2021-09-30T20:21:14.127" v="5" actId="478"/>
        <pc:sldMasterMkLst>
          <pc:docMk/>
          <pc:sldMasterMk cId="399612642" sldId="2147483662"/>
        </pc:sldMasterMkLst>
        <pc:spChg chg="add del">
          <ac:chgData name="Jorj Helou" userId="db141016-72be-4283-8d93-fb1441338a7a" providerId="ADAL" clId="{363E0B52-80EA-4F1E-816D-70AE648B91C5}" dt="2021-09-30T20:20:58.011" v="1" actId="478"/>
          <ac:spMkLst>
            <pc:docMk/>
            <pc:sldMasterMk cId="399612642" sldId="2147483662"/>
            <ac:spMk id="10" creationId="{CD1726F5-2818-46C2-93E9-8675DA1EDE44}"/>
          </ac:spMkLst>
        </pc:spChg>
        <pc:spChg chg="add del">
          <ac:chgData name="Jorj Helou" userId="db141016-72be-4283-8d93-fb1441338a7a" providerId="ADAL" clId="{363E0B52-80EA-4F1E-816D-70AE648B91C5}" dt="2021-09-30T20:21:00.964" v="3" actId="478"/>
          <ac:spMkLst>
            <pc:docMk/>
            <pc:sldMasterMk cId="399612642" sldId="2147483662"/>
            <ac:spMk id="11" creationId="{3650F02A-9314-4255-A81D-9A24AD021E65}"/>
          </ac:spMkLst>
        </pc:spChg>
        <pc:spChg chg="add del mod">
          <ac:chgData name="Jorj Helou" userId="db141016-72be-4283-8d93-fb1441338a7a" providerId="ADAL" clId="{363E0B52-80EA-4F1E-816D-70AE648B91C5}" dt="2021-09-30T20:21:14.127" v="5" actId="478"/>
          <ac:spMkLst>
            <pc:docMk/>
            <pc:sldMasterMk cId="399612642" sldId="2147483662"/>
            <ac:spMk id="12" creationId="{61AB8D93-B842-4073-B460-80B746B82B4F}"/>
          </ac:spMkLst>
        </pc:spChg>
        <pc:spChg chg="add del">
          <ac:chgData name="Jorj Helou" userId="db141016-72be-4283-8d93-fb1441338a7a" providerId="ADAL" clId="{363E0B52-80EA-4F1E-816D-70AE648B91C5}" dt="2021-09-30T20:21:00.348" v="2" actId="478"/>
          <ac:spMkLst>
            <pc:docMk/>
            <pc:sldMasterMk cId="399612642" sldId="2147483662"/>
            <ac:spMk id="13" creationId="{FB1922C9-1C85-4C95-B043-925B801681F0}"/>
          </ac:spMkLst>
        </pc:spChg>
      </pc:sldMasterChg>
    </pc:docChg>
  </pc:docChgLst>
  <pc:docChgLst>
    <pc:chgData name="Jorj Helou" userId="db141016-72be-4283-8d93-fb1441338a7a" providerId="ADAL" clId="{73C7BBF3-3D3B-4E0E-A6EC-78DD2F80DB05}"/>
    <pc:docChg chg="addSld modSld">
      <pc:chgData name="Jorj Helou" userId="db141016-72be-4283-8d93-fb1441338a7a" providerId="ADAL" clId="{73C7BBF3-3D3B-4E0E-A6EC-78DD2F80DB05}" dt="2020-12-14T17:58:54.805" v="3" actId="729"/>
      <pc:docMkLst>
        <pc:docMk/>
      </pc:docMkLst>
      <pc:sldChg chg="modSp add mod modShow">
        <pc:chgData name="Jorj Helou" userId="db141016-72be-4283-8d93-fb1441338a7a" providerId="ADAL" clId="{73C7BBF3-3D3B-4E0E-A6EC-78DD2F80DB05}" dt="2020-12-14T17:58:54.805" v="3" actId="729"/>
        <pc:sldMkLst>
          <pc:docMk/>
          <pc:sldMk cId="4290014071" sldId="2813"/>
        </pc:sldMkLst>
        <pc:picChg chg="mod">
          <ac:chgData name="Jorj Helou" userId="db141016-72be-4283-8d93-fb1441338a7a" providerId="ADAL" clId="{73C7BBF3-3D3B-4E0E-A6EC-78DD2F80DB05}" dt="2020-12-14T17:58:49.853" v="2" actId="1076"/>
          <ac:picMkLst>
            <pc:docMk/>
            <pc:sldMk cId="4290014071" sldId="2813"/>
            <ac:picMk id="3" creationId="{EA5499D5-E8C6-4E93-ABA5-4552FDA94F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C7B6-0744-47BB-96CF-8157F7C05766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EE1B-1056-43A2-896E-497F07557F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1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7EE1B-1056-43A2-896E-497F07557F1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05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356138" y="6773863"/>
            <a:ext cx="39908163" cy="22448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Use the annotation </a:t>
            </a:r>
            <a:r>
              <a:rPr lang="fr-CA" dirty="0" err="1"/>
              <a:t>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0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356138" y="6773863"/>
            <a:ext cx="39908163" cy="22448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Use the annotation </a:t>
            </a:r>
            <a:r>
              <a:rPr lang="fr-CA" dirty="0" err="1"/>
              <a:t>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763625" y="4791075"/>
            <a:ext cx="28230513" cy="158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79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418888" y="4019550"/>
            <a:ext cx="23675976" cy="1331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4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19138"/>
            <a:ext cx="4240212" cy="238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856788" y="3509963"/>
            <a:ext cx="20674013" cy="1163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Use the annotation </a:t>
            </a:r>
            <a:r>
              <a:rPr lang="fr-CA" dirty="0" err="1"/>
              <a:t>tools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600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3875" y="5033963"/>
            <a:ext cx="29656088" cy="16683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Use the annotation </a:t>
            </a:r>
            <a:r>
              <a:rPr lang="fr-CA" dirty="0" err="1"/>
              <a:t>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4076700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red tulip = 20.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purple flower with 5 petals = 5 (so a purple flower with 4 petals = 4)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sunflowers = 2 (so one sunflower = 1).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line: there is 1 sunflower (therefore 1) + a red tulip (therefore 20) x a purple flower with 4 petals (therefore 4). 1 + 20x4.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must first multiply 20x4 and add 1. This gives 81.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323638" y="3986213"/>
            <a:ext cx="23491826" cy="1321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52150" y="3833813"/>
            <a:ext cx="22583775" cy="12704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Open </a:t>
            </a:r>
            <a:r>
              <a:rPr lang="fr-CA" dirty="0" err="1"/>
              <a:t>mics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9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6E5E-45C7-4D22-B345-7515BBC20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/>
                </a:solidFill>
                <a:latin typeface="Biome" panose="020B0503030204020804" pitchFamily="34" charset="0"/>
                <a:cs typeface="Biome" panose="020B05030302040208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18155-E969-40B5-B555-62B879B8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678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98E1-7955-407A-8B73-6578942F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728" y="182562"/>
            <a:ext cx="10515600" cy="6488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E3B2E-C93F-4D76-8D57-8F8C83C5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308C-DF75-4D0C-AF27-36ADEAC0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3FA2-AE7D-4409-8AA5-86AAB460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2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412C-AFD0-487C-AEB4-18E5994F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B0923-1DE5-45A8-A19F-93E87B3C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73C00-6F44-48AC-B91D-ACF52691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0BB1E-E882-401C-BB6D-9BA9A31B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928CB-5EE8-4DD8-BB81-14409542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85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0E16-FCC3-4C61-9A4F-0EF73C14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9348-189F-4D40-84BE-07320C97C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E3E86-E223-47E9-B114-7BB702E56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DD0DD-821F-4AE9-A70A-E14ADEE0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5C090-466B-417A-A980-CCF17F87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15591-CEA8-4393-BA45-5F98650C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93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7FF8E-3575-4EE3-822A-6328E897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18155-344B-4F80-88F9-40963785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421BC-52DE-40CC-93C3-387AB38C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61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orj's b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1925" y="205822"/>
            <a:ext cx="10910271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67" b="1" u="none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81924" y="1156777"/>
            <a:ext cx="10240349" cy="406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32" indent="-285744">
              <a:buClrTx/>
              <a:buFont typeface="Wingdings" panose="05000000000000000000" pitchFamily="2" charset="2"/>
              <a:buChar char="§"/>
              <a:defRPr sz="2133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buClrTx/>
              <a:buFont typeface="Wingdings" panose="05000000000000000000" pitchFamily="2" charset="2"/>
              <a:buChar char="§"/>
              <a:defRPr sz="2133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2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856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+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91066" y="3122827"/>
            <a:ext cx="6434667" cy="2755860"/>
          </a:xfrm>
          <a:prstGeom prst="rect">
            <a:avLst/>
          </a:prstGeom>
        </p:spPr>
        <p:txBody>
          <a:bodyPr vert="horz" lIns="0" anchor="t" anchorCtr="0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867" b="0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pPr marL="139194" marR="0" lvl="0" indent="-283186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+"/>
              <a:tabLst/>
              <a:defRPr/>
            </a:pPr>
            <a:r>
              <a:rPr lang="fr-CA"/>
              <a:t>Insert liste / Insérer une liste</a:t>
            </a:r>
          </a:p>
          <a:p>
            <a:pPr lvl="0"/>
            <a:endParaRPr lang="fr-CA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91066" y="1642535"/>
            <a:ext cx="6434667" cy="1500253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lnSpc>
                <a:spcPct val="70000"/>
              </a:lnSpc>
              <a:buFontTx/>
              <a:buNone/>
              <a:defRPr sz="6667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</a:t>
            </a:r>
            <a:r>
              <a:rPr lang="fr-CA" err="1"/>
              <a:t>ection</a:t>
            </a:r>
            <a:r>
              <a:rPr lang="fr-CA"/>
              <a:t> </a:t>
            </a:r>
            <a:r>
              <a:rPr lang="fr-CA" err="1"/>
              <a:t>title</a:t>
            </a:r>
            <a:r>
              <a:rPr lang="fr-CA"/>
              <a:t>/ titre DE section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310468" y="444541"/>
            <a:ext cx="8294227" cy="308992"/>
          </a:xfrm>
          <a:prstGeom prst="rect">
            <a:avLst/>
          </a:prstGeom>
        </p:spPr>
        <p:txBody>
          <a:bodyPr vert="horz" rIns="0" anchor="ctr" anchorCtr="0"/>
          <a:lstStyle>
            <a:lvl1pPr marL="0" indent="0" algn="r">
              <a:buNone/>
              <a:defRPr sz="1867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fr-CA" err="1"/>
              <a:t>Title</a:t>
            </a:r>
            <a:r>
              <a:rPr lang="fr-CA"/>
              <a:t> / titre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10468" y="770468"/>
            <a:ext cx="8294227" cy="143933"/>
          </a:xfrm>
          <a:prstGeom prst="rect">
            <a:avLst/>
          </a:prstGeom>
        </p:spPr>
        <p:txBody>
          <a:bodyPr vert="horz" rIns="0" bIns="0" anchor="t" anchorCtr="0"/>
          <a:lstStyle>
            <a:lvl1pPr marL="0" indent="0" algn="r">
              <a:lnSpc>
                <a:spcPct val="25000"/>
              </a:lnSpc>
              <a:spcBef>
                <a:spcPts val="0"/>
              </a:spcBef>
              <a:spcAft>
                <a:spcPts val="0"/>
              </a:spcAft>
              <a:buNone/>
              <a:defRPr sz="1333" b="0" i="0" cap="all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en-US"/>
              <a:t>Subtitle / sous-t</a:t>
            </a:r>
            <a:r>
              <a:rPr lang="fr-CA" err="1"/>
              <a:t>itre</a:t>
            </a:r>
            <a:r>
              <a:rPr lang="fr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05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81533" y="6064937"/>
            <a:ext cx="2698785" cy="259664"/>
          </a:xfrm>
          <a:prstGeom prst="rect">
            <a:avLst/>
          </a:prstGeom>
        </p:spPr>
        <p:txBody>
          <a:bodyPr vert="horz" rIns="0" anchor="ctr" anchorCtr="0"/>
          <a:lstStyle>
            <a:lvl1pPr marL="0" indent="0" algn="r">
              <a:buNone/>
              <a:defRPr sz="1600" cap="none" baseline="0">
                <a:solidFill>
                  <a:srgbClr val="A0A3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CA" dirty="0"/>
              <a:t>Date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72233" y="5104881"/>
            <a:ext cx="9108051" cy="415127"/>
          </a:xfrm>
          <a:prstGeom prst="rect">
            <a:avLst/>
          </a:prstGeom>
        </p:spPr>
        <p:txBody>
          <a:bodyPr vert="horz" tIns="0" rIns="0" bIns="0" anchor="ctr" anchorCtr="0"/>
          <a:lstStyle>
            <a:lvl1pPr marL="0" indent="0" algn="r">
              <a:lnSpc>
                <a:spcPct val="70000"/>
              </a:lnSpc>
              <a:spcBef>
                <a:spcPts val="0"/>
              </a:spcBef>
              <a:buFontTx/>
              <a:buNone/>
              <a:defRPr sz="3333" b="1" i="0" cap="all" baseline="0">
                <a:solidFill>
                  <a:srgbClr val="0057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</a:t>
            </a:r>
            <a:r>
              <a:rPr lang="fr-CA" dirty="0" err="1"/>
              <a:t>itle</a:t>
            </a:r>
            <a:r>
              <a:rPr lang="fr-CA" dirty="0"/>
              <a:t> / titre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2267" y="5528734"/>
            <a:ext cx="9108017" cy="27093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FontTx/>
              <a:buNone/>
              <a:defRPr sz="2133" cap="all">
                <a:solidFill>
                  <a:srgbClr val="72747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fr-CA" dirty="0" err="1"/>
              <a:t>ubtitle</a:t>
            </a:r>
            <a:r>
              <a:rPr lang="fr-CA" dirty="0"/>
              <a:t> / Sous-titre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0236" y="567268"/>
            <a:ext cx="3064499" cy="3898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265736" y="2437867"/>
            <a:ext cx="3227299" cy="202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5265737" y="567267"/>
            <a:ext cx="3227299" cy="180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67267" y="567268"/>
            <a:ext cx="4631267" cy="3898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81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orj's b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1925" y="205822"/>
            <a:ext cx="10910271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67" b="1" u="none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81924" y="1156777"/>
            <a:ext cx="10240349" cy="406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32" indent="-285744">
              <a:buClrTx/>
              <a:buFont typeface="Wingdings" panose="05000000000000000000" pitchFamily="2" charset="2"/>
              <a:buChar char="§"/>
              <a:defRPr sz="2133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buClrTx/>
              <a:buFont typeface="Wingdings" panose="05000000000000000000" pitchFamily="2" charset="2"/>
              <a:buChar char="§"/>
              <a:defRPr sz="2133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2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646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89B48-DE01-4F90-82EC-07B8F18F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728" y="182562"/>
            <a:ext cx="10515600" cy="648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BF9FA-2119-48BC-BCD3-20DFDBB62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906" y="11737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3D57C-1A77-419F-BD62-80F8137E3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4C87-CD18-49C4-8377-C37F7C40BCE2}" type="datetimeFigureOut">
              <a:rPr lang="en-CA" noProof="0" smtClean="0"/>
              <a:t>2022-01-21</a:t>
            </a:fld>
            <a:endParaRPr lang="en-CA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538D-E3F3-4880-83B8-6813F4732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C60A4-5604-4D55-87E1-060456147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FE06-8BB0-472E-9564-D184801423FD}" type="slidenum">
              <a:rPr lang="en-CA" noProof="0" smtClean="0"/>
              <a:t>‹#›</a:t>
            </a:fld>
            <a:endParaRPr lang="en-CA" noProof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FD24645-77EE-4948-BBC7-FD1EA7FAD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497" cy="1013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B3E098-7AD1-4E22-BE5E-446B23FC9A7C}"/>
              </a:ext>
            </a:extLst>
          </p:cNvPr>
          <p:cNvSpPr/>
          <p:nvPr/>
        </p:nvSpPr>
        <p:spPr>
          <a:xfrm>
            <a:off x="2109457" y="6537574"/>
            <a:ext cx="10082542" cy="25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0"/>
              </a:spcAft>
            </a:pPr>
            <a:r>
              <a:rPr lang="en-CA" sz="750" noProof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 rights reserved. Reproduction authorized only as part of a training by LeaderZone.</a:t>
            </a:r>
            <a:br>
              <a:rPr lang="en-CA" sz="750" noProof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750" noProof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Any use for other purposes must be previously approved in writing by LeaderZone and the mention of the source must be clearly indicated.</a:t>
            </a:r>
            <a:endParaRPr lang="en-CA" sz="750" noProof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EF593466-0449-4D7E-BE79-E6C54B10A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901"/>
            <a:ext cx="2109457" cy="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r Thin Ice: Climate Change in the Arctic">
            <a:extLst>
              <a:ext uri="{FF2B5EF4-FFF2-40B4-BE49-F238E27FC236}">
                <a16:creationId xmlns:a16="http://schemas.microsoft.com/office/drawing/2014/main" id="{2A903181-B420-416E-B033-856A67E0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860860-A8BC-4304-9DC8-6BD03C0A430D}"/>
              </a:ext>
            </a:extLst>
          </p:cNvPr>
          <p:cNvSpPr/>
          <p:nvPr/>
        </p:nvSpPr>
        <p:spPr>
          <a:xfrm>
            <a:off x="-1" y="5752618"/>
            <a:ext cx="12206517" cy="102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7EAD5C-E700-4C58-81EA-9631A6456ABB}"/>
              </a:ext>
            </a:extLst>
          </p:cNvPr>
          <p:cNvSpPr txBox="1">
            <a:spLocks/>
          </p:cNvSpPr>
          <p:nvPr/>
        </p:nvSpPr>
        <p:spPr>
          <a:xfrm>
            <a:off x="5652322" y="526031"/>
            <a:ext cx="6539678" cy="1889351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breakers</a:t>
            </a:r>
            <a:br>
              <a:rPr lang="en-C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4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activities</a:t>
            </a:r>
            <a:br>
              <a:rPr lang="en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start your meetings or training sessions</a:t>
            </a:r>
            <a:endParaRPr lang="en-CA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350EA-3F02-45E4-8EE6-7969AA076D67}"/>
              </a:ext>
            </a:extLst>
          </p:cNvPr>
          <p:cNvSpPr txBox="1"/>
          <p:nvPr/>
        </p:nvSpPr>
        <p:spPr>
          <a:xfrm>
            <a:off x="245897" y="5932779"/>
            <a:ext cx="172642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/>
              <a:t>Activities imagined by</a:t>
            </a:r>
          </a:p>
          <a:p>
            <a:pPr algn="ctr"/>
            <a:r>
              <a:rPr lang="en-CA" sz="1200" b="1" dirty="0"/>
              <a:t> </a:t>
            </a:r>
          </a:p>
          <a:p>
            <a:pPr algn="ctr"/>
            <a:r>
              <a:rPr lang="en-CA" sz="1400" b="1" dirty="0">
                <a:solidFill>
                  <a:schemeClr val="accent1"/>
                </a:solidFill>
              </a:rPr>
              <a:t>Jorj Helou</a:t>
            </a:r>
          </a:p>
          <a:p>
            <a:pPr algn="ctr"/>
            <a:r>
              <a:rPr lang="en-CA" sz="1100" i="1" dirty="0">
                <a:solidFill>
                  <a:schemeClr val="tx2"/>
                </a:solidFill>
              </a:rPr>
              <a:t>Leadership Awakener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CC897C1-2DCA-4836-BD60-23AC4C938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b="17609"/>
          <a:stretch/>
        </p:blipFill>
        <p:spPr>
          <a:xfrm>
            <a:off x="2794162" y="5855835"/>
            <a:ext cx="3259416" cy="8015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7599E-8686-4417-B968-385FA508E6B6}"/>
              </a:ext>
            </a:extLst>
          </p:cNvPr>
          <p:cNvSpPr/>
          <p:nvPr/>
        </p:nvSpPr>
        <p:spPr>
          <a:xfrm>
            <a:off x="6835325" y="5855835"/>
            <a:ext cx="525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share…</a:t>
            </a:r>
          </a:p>
          <a:p>
            <a:r>
              <a:rPr lang="en-CA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 inspired and remember to adapt the activities</a:t>
            </a:r>
            <a:br>
              <a:rPr lang="en-CA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CA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your context and to your needs</a:t>
            </a:r>
          </a:p>
        </p:txBody>
      </p:sp>
    </p:spTree>
    <p:extLst>
      <p:ext uri="{BB962C8B-B14F-4D97-AF65-F5344CB8AC3E}">
        <p14:creationId xmlns:p14="http://schemas.microsoft.com/office/powerpoint/2010/main" val="84295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he Best kites and Best Kites for Kids of 2020: Own The Yard">
            <a:extLst>
              <a:ext uri="{FF2B5EF4-FFF2-40B4-BE49-F238E27FC236}">
                <a16:creationId xmlns:a16="http://schemas.microsoft.com/office/drawing/2014/main" id="{7B999D96-1160-4B9F-A2E5-8ED09BA6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B7ED1A5-4ACB-4AEA-9A32-DBA09B38A366}"/>
              </a:ext>
            </a:extLst>
          </p:cNvPr>
          <p:cNvSpPr txBox="1">
            <a:spLocks/>
          </p:cNvSpPr>
          <p:nvPr/>
        </p:nvSpPr>
        <p:spPr>
          <a:xfrm>
            <a:off x="137307" y="6262926"/>
            <a:ext cx="11855911" cy="595074"/>
          </a:xfrm>
          <a:prstGeom prst="rect">
            <a:avLst/>
          </a:prstGeom>
          <a:solidFill>
            <a:srgbClr val="FFFFFF"/>
          </a:solidFill>
        </p:spPr>
        <p:txBody>
          <a:bodyPr vert="horz" lIns="96000" tIns="96000" rIns="96000" bIns="96000" anchor="ctr" anchorCtr="0"/>
          <a:lstStyle>
            <a:lvl1pPr marL="0" indent="0" algn="r" defTabSz="457200" rtl="0" eaLnBrk="1" latinLnBrk="0" hangingPunct="1">
              <a:lnSpc>
                <a:spcPct val="70000"/>
              </a:lnSpc>
              <a:spcBef>
                <a:spcPts val="0"/>
              </a:spcBef>
              <a:buFontTx/>
              <a:buNone/>
              <a:defRPr sz="2500" b="1" i="0" kern="1200" cap="all" baseline="0">
                <a:solidFill>
                  <a:srgbClr val="005766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CA" sz="2400" i="1" cap="none" dirty="0">
                <a:solidFill>
                  <a:schemeClr val="accent1"/>
                </a:solidFill>
                <a:latin typeface="Candara" panose="020E0502030303020204" pitchFamily="34" charset="0"/>
              </a:rPr>
              <a:t>Which part do you like most and why?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1739C5-756D-4807-B576-E7546FDF5CFC}"/>
              </a:ext>
            </a:extLst>
          </p:cNvPr>
          <p:cNvSpPr/>
          <p:nvPr/>
        </p:nvSpPr>
        <p:spPr>
          <a:xfrm>
            <a:off x="137307" y="115352"/>
            <a:ext cx="11855911" cy="6414473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criticism,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condemn.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hostility,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fight.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fear,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be apprehensive.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pity,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feel sorry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themselves.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ridicule,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feel shy.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jealousy,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feel envy.</a:t>
            </a:r>
          </a:p>
          <a:p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shame,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feel guilty.</a:t>
            </a:r>
          </a:p>
          <a:p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encouragement, they learn confidence.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tolerance,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patience.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praise,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appreciation.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acceptance,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love.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approval,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like themselves.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recognition, 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it is good to have a goal.</a:t>
            </a:r>
          </a:p>
          <a:p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sharing,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generosity.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honesty,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truthfulness.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fairness,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justice.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kindness and consideration, they learn respect.</a:t>
            </a:r>
          </a:p>
          <a:p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security, 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to have faith in themselves and in those about them.</a:t>
            </a:r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children live with friendliness, </a:t>
            </a:r>
          </a:p>
          <a:p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learn the world is a nice place in which to live.</a:t>
            </a:r>
          </a:p>
          <a:p>
            <a:pPr algn="r"/>
            <a:b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CA" sz="1867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Dorothy Law Nolte.</a:t>
            </a:r>
            <a:br>
              <a:rPr lang="en-CA" sz="1867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1867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B52097E-32E9-4C43-8A62-C29A3EBC7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559535" y="6346725"/>
            <a:ext cx="2005245" cy="4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st 3 words you see are your reality لم يسبق له مثيل الصور + tier3.xyz">
            <a:extLst>
              <a:ext uri="{FF2B5EF4-FFF2-40B4-BE49-F238E27FC236}">
                <a16:creationId xmlns:a16="http://schemas.microsoft.com/office/drawing/2014/main" id="{77E80E35-4D2A-4CE5-83D3-5BE11DAEF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8"/>
          <a:stretch/>
        </p:blipFill>
        <p:spPr bwMode="auto">
          <a:xfrm>
            <a:off x="5306795" y="358445"/>
            <a:ext cx="5937439" cy="56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95F5C-E02B-4A6E-AECF-96E99509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50" y="2628051"/>
            <a:ext cx="3804352" cy="1763196"/>
          </a:xfrm>
        </p:spPr>
        <p:txBody>
          <a:bodyPr>
            <a:normAutofit fontScale="90000"/>
          </a:bodyPr>
          <a:lstStyle/>
          <a:p>
            <a:r>
              <a:rPr lang="en-CA" b="1" i="1" dirty="0"/>
              <a:t>What’s the first word you see and how does it inspire you today?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621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10284627" algn="l"/>
              </a:tabLst>
            </a:pPr>
            <a:r>
              <a:rPr lang="en-US" sz="2800" i="1" cap="none" dirty="0">
                <a:solidFill>
                  <a:schemeClr val="accent1"/>
                </a:solidFill>
                <a:latin typeface="Candara" panose="020E0502030303020204" pitchFamily="34" charset="0"/>
              </a:rPr>
              <a:t>Describe successful virtual leadership in words and graphics…!</a:t>
            </a:r>
            <a:endParaRPr lang="en-CA" sz="2800" i="1" cap="none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1AF55D7-441C-4C5D-9163-5D4E45FAF9FA}"/>
              </a:ext>
            </a:extLst>
          </p:cNvPr>
          <p:cNvGrpSpPr/>
          <p:nvPr/>
        </p:nvGrpSpPr>
        <p:grpSpPr>
          <a:xfrm>
            <a:off x="4597366" y="1719869"/>
            <a:ext cx="7354389" cy="3605348"/>
            <a:chOff x="4408714" y="1036652"/>
            <a:chExt cx="7354389" cy="3605348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81914C-0C64-4F59-8FE7-4C81B65EBCFA}"/>
                </a:ext>
              </a:extLst>
            </p:cNvPr>
            <p:cNvSpPr/>
            <p:nvPr/>
          </p:nvSpPr>
          <p:spPr>
            <a:xfrm>
              <a:off x="4408714" y="1036652"/>
              <a:ext cx="7354389" cy="3605348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5AD1CFF-87FD-45A7-948B-E17AC47B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287" y="1423554"/>
              <a:ext cx="6890655" cy="283154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Think of three statements about themselves (A, B &amp; C):</a:t>
              </a:r>
              <a:b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</a:b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2 must be true, and 1 must be false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The more unique or interesting the statement, the better! </a:t>
              </a:r>
              <a:r>
                <a:rPr kumimoji="0" lang="en-US" alt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(recommended to avoid common statements like “I like ice cream”)</a:t>
              </a:r>
              <a:endPara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Each person shares the three statements (in any order)</a:t>
              </a:r>
            </a:p>
            <a:p>
              <a:pPr marL="342900" lvl="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All vote which statement is false in chat </a:t>
              </a: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(A, B or C)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Person reveals which one was the lie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pic>
        <p:nvPicPr>
          <p:cNvPr id="1027" name="Picture 3" descr="Effective Icebreakers: Two Truths. One Lie. - WorkSMART WorkSMART: Tips for  a happier, more engaged workplace">
            <a:extLst>
              <a:ext uri="{FF2B5EF4-FFF2-40B4-BE49-F238E27FC236}">
                <a16:creationId xmlns:a16="http://schemas.microsoft.com/office/drawing/2014/main" id="{09178D88-365E-4D04-9124-FC61399C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1" y="2583231"/>
            <a:ext cx="3951223" cy="19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EA5499D5-E8C6-4E93-ABA5-4552FDA94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3" y="89970"/>
            <a:ext cx="5141868" cy="6139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C6187-D59A-4B5B-A615-26FEABFF9BEF}"/>
              </a:ext>
            </a:extLst>
          </p:cNvPr>
          <p:cNvSpPr txBox="1"/>
          <p:nvPr/>
        </p:nvSpPr>
        <p:spPr>
          <a:xfrm>
            <a:off x="5746336" y="359101"/>
            <a:ext cx="629038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Which of the "blob" characters represents you the most in this period and why?</a:t>
            </a:r>
          </a:p>
          <a:p>
            <a:r>
              <a:rPr lang="en-CA" sz="1600" i="1" dirty="0"/>
              <a:t>(inspired by Pip </a:t>
            </a:r>
            <a:r>
              <a:rPr lang="en-CA" sz="1600" i="1" dirty="0" err="1"/>
              <a:t>Willson's</a:t>
            </a:r>
            <a:r>
              <a:rPr lang="en-CA" sz="1600" i="1" dirty="0"/>
              <a:t> model)</a:t>
            </a:r>
          </a:p>
          <a:p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1 dares, hesitates and worries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2 supports and stays secure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3 gets a boost to take the first 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4 is optimistic and plans his long-term vision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5 is disconnected and lets the time pass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6 needs care and connection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7 decides to be kind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8 changes perspective, meditate or dream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9 enjoys life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10 celebrates success and seeks recognition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blobs 11 and 12 take the time to appreciate a friendship or a love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13 is dissatisfied because he is dissatisfied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14 stumbled; he should have taken it differently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15 savors the moment and is not in a hurry to going further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blobs 16, 17 and 18 work as a team, support and help each other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19 did everything he could to help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20 is proud of achieving his goal and keeps an eye on the future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i="1" dirty="0"/>
              <a:t>blob 21 is disappointed despite his progress</a:t>
            </a:r>
          </a:p>
        </p:txBody>
      </p:sp>
    </p:spTree>
    <p:extLst>
      <p:ext uri="{BB962C8B-B14F-4D97-AF65-F5344CB8AC3E}">
        <p14:creationId xmlns:p14="http://schemas.microsoft.com/office/powerpoint/2010/main" val="429001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2D8-1D6C-4B24-9A14-6DE17127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Create an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6308-A23F-45E4-9022-0493A162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09" y="3079943"/>
            <a:ext cx="6792321" cy="31859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CA" sz="2800" b="0" dirty="0"/>
              <a:t>Choose an object</a:t>
            </a:r>
          </a:p>
          <a:p>
            <a:pPr marL="457200" indent="-457200">
              <a:buAutoNum type="arabicPeriod"/>
            </a:pPr>
            <a:r>
              <a:rPr lang="en-CA" sz="2800" b="0" dirty="0"/>
              <a:t>Describe its characteristics, faults, benefits, dangers, uses, etc.</a:t>
            </a:r>
          </a:p>
          <a:p>
            <a:pPr marL="457200" indent="-457200">
              <a:buAutoNum type="arabicPeriod"/>
            </a:pPr>
            <a:r>
              <a:rPr lang="en-CA" sz="2800" b="0" dirty="0"/>
              <a:t>Make a link with the topic of this meeting</a:t>
            </a:r>
          </a:p>
        </p:txBody>
      </p:sp>
      <p:pic>
        <p:nvPicPr>
          <p:cNvPr id="1026" name="Picture 2" descr="🧞 Genie Emoji">
            <a:extLst>
              <a:ext uri="{FF2B5EF4-FFF2-40B4-BE49-F238E27FC236}">
                <a16:creationId xmlns:a16="http://schemas.microsoft.com/office/drawing/2014/main" id="{D2283FEB-79DC-4B59-9749-5AAABFC4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30" y="74013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1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Fake Window View Green Grass Garden Landscape Self-Adhesive PVC Wall  Stickers, Wall Stickers &amp; Murals - Amazon Canada">
            <a:extLst>
              <a:ext uri="{FF2B5EF4-FFF2-40B4-BE49-F238E27FC236}">
                <a16:creationId xmlns:a16="http://schemas.microsoft.com/office/drawing/2014/main" id="{C5582513-5FE0-4AD4-8A39-2937FCFEC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8639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81B1DB-3B0F-4C42-9A49-816647E00AA4}"/>
              </a:ext>
            </a:extLst>
          </p:cNvPr>
          <p:cNvSpPr txBox="1">
            <a:spLocks/>
          </p:cNvSpPr>
          <p:nvPr/>
        </p:nvSpPr>
        <p:spPr>
          <a:xfrm>
            <a:off x="168044" y="5922169"/>
            <a:ext cx="11855911" cy="842782"/>
          </a:xfrm>
          <a:prstGeom prst="rect">
            <a:avLst/>
          </a:prstGeom>
          <a:solidFill>
            <a:srgbClr val="FFFFFF"/>
          </a:solidFill>
        </p:spPr>
        <p:txBody>
          <a:bodyPr vert="horz" lIns="96000" tIns="96000" rIns="96000" bIns="96000" anchor="ctr" anchorCtr="0"/>
          <a:lstStyle>
            <a:lvl1pPr marL="0" indent="0" algn="r" defTabSz="457200" rtl="0" eaLnBrk="1" latinLnBrk="0" hangingPunct="1">
              <a:lnSpc>
                <a:spcPct val="70000"/>
              </a:lnSpc>
              <a:spcBef>
                <a:spcPts val="0"/>
              </a:spcBef>
              <a:buFontTx/>
              <a:buNone/>
              <a:defRPr sz="2500" b="1" i="0" kern="1200" cap="all" baseline="0">
                <a:solidFill>
                  <a:srgbClr val="005766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8975" algn="ctr">
              <a:lnSpc>
                <a:spcPct val="100000"/>
              </a:lnSpc>
              <a:tabLst>
                <a:tab pos="10284627" algn="l"/>
              </a:tabLst>
            </a:pPr>
            <a:r>
              <a:rPr lang="en-US" sz="2400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Show us the view out your window…</a:t>
            </a:r>
            <a:br>
              <a:rPr lang="en-US" sz="2400" i="1" cap="none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en-US" sz="2400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What do you appreciate?</a:t>
            </a:r>
            <a:endParaRPr lang="fr-FR" sz="2400" b="1" i="1" cap="none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1DA9F54-B1CB-4658-8912-0C7CA6EA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871246" y="6014237"/>
            <a:ext cx="2894627" cy="6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980F-45EA-409D-86C2-7E8A19FB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140179"/>
            <a:ext cx="11080501" cy="608587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Influencing</a:t>
            </a:r>
            <a:r>
              <a:rPr lang="fr-CA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fr-CA" sz="32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is</a:t>
            </a:r>
            <a:r>
              <a:rPr lang="fr-CA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 like __________ , </a:t>
            </a:r>
            <a:r>
              <a:rPr lang="fr-CA" dirty="0" err="1"/>
              <a:t>it’s</a:t>
            </a:r>
            <a:r>
              <a:rPr lang="fr-CA" dirty="0"/>
              <a:t> important to </a:t>
            </a:r>
            <a:r>
              <a:rPr lang="fr-CA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__________ .</a:t>
            </a:r>
            <a:endParaRPr lang="en-CA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3ACA96-482B-4136-AFA3-38B9A231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789646"/>
            <a:ext cx="10515600" cy="403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Be inspired by the photos and complete the following sentences with an analogy…</a:t>
            </a:r>
            <a:endParaRPr lang="en-CA" sz="2000" i="1" dirty="0"/>
          </a:p>
        </p:txBody>
      </p:sp>
      <p:pic>
        <p:nvPicPr>
          <p:cNvPr id="15362" name="Picture 2" descr="Music Conductor: What Does A Music Conductor Do?">
            <a:extLst>
              <a:ext uri="{FF2B5EF4-FFF2-40B4-BE49-F238E27FC236}">
                <a16:creationId xmlns:a16="http://schemas.microsoft.com/office/drawing/2014/main" id="{68E34A0F-3DCB-4FAB-B2E5-216AF5DA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0" y="1251571"/>
            <a:ext cx="399360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anagement des conflits">
            <a:extLst>
              <a:ext uri="{FF2B5EF4-FFF2-40B4-BE49-F238E27FC236}">
                <a16:creationId xmlns:a16="http://schemas.microsoft.com/office/drawing/2014/main" id="{5EEB6D28-A73F-4B7C-882D-7AF86CF8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32" y="3883541"/>
            <a:ext cx="3736701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Bear hug | Wildlife Photographer of the Year | Natural History Museum">
            <a:extLst>
              <a:ext uri="{FF2B5EF4-FFF2-40B4-BE49-F238E27FC236}">
                <a16:creationId xmlns:a16="http://schemas.microsoft.com/office/drawing/2014/main" id="{705749E2-B50A-4D1C-9B61-B90E95CA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60" y="1251571"/>
            <a:ext cx="3743231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he Value of Coordination - 80,000 Hours">
            <a:extLst>
              <a:ext uri="{FF2B5EF4-FFF2-40B4-BE49-F238E27FC236}">
                <a16:creationId xmlns:a16="http://schemas.microsoft.com/office/drawing/2014/main" id="{3358DAD9-F50F-4333-B5DD-FA76A3F49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9"/>
          <a:stretch/>
        </p:blipFill>
        <p:spPr bwMode="auto">
          <a:xfrm>
            <a:off x="4328524" y="1251571"/>
            <a:ext cx="3874093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fghanistan War | History, Combatants, Facts, &amp;amp; Timeline | Britannica">
            <a:extLst>
              <a:ext uri="{FF2B5EF4-FFF2-40B4-BE49-F238E27FC236}">
                <a16:creationId xmlns:a16="http://schemas.microsoft.com/office/drawing/2014/main" id="{7F334A9F-F208-4F3F-84C6-1CDCC6E1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0" y="3883541"/>
            <a:ext cx="374246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3 Ways Playing Chess Can Help You Read People | Inc.com">
            <a:extLst>
              <a:ext uri="{FF2B5EF4-FFF2-40B4-BE49-F238E27FC236}">
                <a16:creationId xmlns:a16="http://schemas.microsoft.com/office/drawing/2014/main" id="{18AAB54B-A248-40C5-941C-0544EF86F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/>
          <a:stretch/>
        </p:blipFill>
        <p:spPr bwMode="auto">
          <a:xfrm>
            <a:off x="7873626" y="3883541"/>
            <a:ext cx="4189864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B21D1-B03E-41D4-822C-2C87F76FE66A}"/>
              </a:ext>
            </a:extLst>
          </p:cNvPr>
          <p:cNvSpPr/>
          <p:nvPr/>
        </p:nvSpPr>
        <p:spPr>
          <a:xfrm>
            <a:off x="328461" y="1251571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92F47-54E4-4F8D-8160-92EB1318EC0E}"/>
              </a:ext>
            </a:extLst>
          </p:cNvPr>
          <p:cNvSpPr/>
          <p:nvPr/>
        </p:nvSpPr>
        <p:spPr>
          <a:xfrm>
            <a:off x="4467210" y="1233933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594B6D-6EBE-4A22-83E1-331B9A14F127}"/>
              </a:ext>
            </a:extLst>
          </p:cNvPr>
          <p:cNvSpPr/>
          <p:nvPr/>
        </p:nvSpPr>
        <p:spPr>
          <a:xfrm>
            <a:off x="8458948" y="1233933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F5484-98F4-4BAE-8433-F0A931F381EA}"/>
              </a:ext>
            </a:extLst>
          </p:cNvPr>
          <p:cNvSpPr/>
          <p:nvPr/>
        </p:nvSpPr>
        <p:spPr>
          <a:xfrm>
            <a:off x="328461" y="3883541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E3D76-F2E2-43FE-8CBB-513CCCA716F9}"/>
              </a:ext>
            </a:extLst>
          </p:cNvPr>
          <p:cNvSpPr/>
          <p:nvPr/>
        </p:nvSpPr>
        <p:spPr>
          <a:xfrm>
            <a:off x="4210880" y="3883773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170F0-944F-4238-B835-964E17ACD21C}"/>
              </a:ext>
            </a:extLst>
          </p:cNvPr>
          <p:cNvSpPr/>
          <p:nvPr/>
        </p:nvSpPr>
        <p:spPr>
          <a:xfrm>
            <a:off x="8030776" y="3883541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86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ffle Card Games">
            <a:extLst>
              <a:ext uri="{FF2B5EF4-FFF2-40B4-BE49-F238E27FC236}">
                <a16:creationId xmlns:a16="http://schemas.microsoft.com/office/drawing/2014/main" id="{50944FA9-EEB6-40D6-BFC4-D2D5F7A5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70" y="384223"/>
            <a:ext cx="5519560" cy="25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A98D6-652E-4396-A8C3-7B2CC00672F8}"/>
              </a:ext>
            </a:extLst>
          </p:cNvPr>
          <p:cNvSpPr txBox="1">
            <a:spLocks/>
          </p:cNvSpPr>
          <p:nvPr/>
        </p:nvSpPr>
        <p:spPr>
          <a:xfrm>
            <a:off x="512179" y="3578176"/>
            <a:ext cx="11375021" cy="26490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AutoNum type="arabicPeriod"/>
            </a:pPr>
            <a:r>
              <a:rPr lang="en-US" sz="3200" dirty="0"/>
              <a:t>By chat, in private mode, share with the facilitator a surprising statement about you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AutoNum type="arabicPeriod"/>
            </a:pPr>
            <a:r>
              <a:rPr lang="en-US" sz="3200" dirty="0"/>
              <a:t>The facilitator will read the statements without mentioning the name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AutoNum type="arabicPeriod"/>
            </a:pPr>
            <a:r>
              <a:rPr lang="en-US" sz="3200" dirty="0"/>
              <a:t>Guess who?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93045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45F4-A49A-4BCC-A0E1-0F69254B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56" y="732822"/>
            <a:ext cx="4044874" cy="21029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0" i="1" cap="none" dirty="0">
                <a:solidFill>
                  <a:schemeClr val="accent1"/>
                </a:solidFill>
              </a:rPr>
              <a:t>Name an emotion, a value or an inspiration that one of these photos brings out</a:t>
            </a:r>
            <a:endParaRPr lang="fr-FR" sz="2400" b="0" i="1" cap="non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Repeating Kindergarten: The Pros and Cons According to Experts | Parents">
            <a:extLst>
              <a:ext uri="{FF2B5EF4-FFF2-40B4-BE49-F238E27FC236}">
                <a16:creationId xmlns:a16="http://schemas.microsoft.com/office/drawing/2014/main" id="{F67D708A-5992-4C52-8A24-4956F4F8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23" y="456113"/>
            <a:ext cx="2863258" cy="250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Ways to Become your Community Rockstar">
            <a:extLst>
              <a:ext uri="{FF2B5EF4-FFF2-40B4-BE49-F238E27FC236}">
                <a16:creationId xmlns:a16="http://schemas.microsoft.com/office/drawing/2014/main" id="{4B92F897-FCEB-47BC-B970-47E7FDAC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37" y="425468"/>
            <a:ext cx="4279573" cy="250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 International : This global organization creates care  opportunities for children in third world communities — HiveList">
            <a:extLst>
              <a:ext uri="{FF2B5EF4-FFF2-40B4-BE49-F238E27FC236}">
                <a16:creationId xmlns:a16="http://schemas.microsoft.com/office/drawing/2014/main" id="{1D05C624-5997-4F14-9930-C8D1CEEF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52" y="3197506"/>
            <a:ext cx="6904529" cy="292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ep Our City Wild: An Exciting New Partnership : Mulhall's">
            <a:extLst>
              <a:ext uri="{FF2B5EF4-FFF2-40B4-BE49-F238E27FC236}">
                <a16:creationId xmlns:a16="http://schemas.microsoft.com/office/drawing/2014/main" id="{2DB8AD00-6CC4-4FA5-A332-FFA0F3D9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" y="3197507"/>
            <a:ext cx="4279573" cy="292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26248-E9AB-4E7F-A69B-6F8DE15E22AA}"/>
              </a:ext>
            </a:extLst>
          </p:cNvPr>
          <p:cNvSpPr txBox="1"/>
          <p:nvPr/>
        </p:nvSpPr>
        <p:spPr>
          <a:xfrm>
            <a:off x="4464384" y="315454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1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5587E-C319-47A6-9E5C-6E84268EE8F3}"/>
              </a:ext>
            </a:extLst>
          </p:cNvPr>
          <p:cNvSpPr txBox="1"/>
          <p:nvPr/>
        </p:nvSpPr>
        <p:spPr>
          <a:xfrm>
            <a:off x="466972" y="3197507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3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1ECC2-5D57-46BF-88C3-BCB8C6F0DE0C}"/>
              </a:ext>
            </a:extLst>
          </p:cNvPr>
          <p:cNvSpPr txBox="1"/>
          <p:nvPr/>
        </p:nvSpPr>
        <p:spPr>
          <a:xfrm>
            <a:off x="9135865" y="39939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2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775AA-E99D-4451-8526-33851E438095}"/>
              </a:ext>
            </a:extLst>
          </p:cNvPr>
          <p:cNvSpPr txBox="1"/>
          <p:nvPr/>
        </p:nvSpPr>
        <p:spPr>
          <a:xfrm>
            <a:off x="5015452" y="3197507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4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662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une's Journey - Hidden Object Mystery Game: Chapter 69 - The ...">
            <a:extLst>
              <a:ext uri="{FF2B5EF4-FFF2-40B4-BE49-F238E27FC236}">
                <a16:creationId xmlns:a16="http://schemas.microsoft.com/office/drawing/2014/main" id="{9BD2952A-FC3B-49B9-898D-EBB73ACC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B7ED1A5-4ACB-4AEA-9A32-DBA09B38A366}"/>
              </a:ext>
            </a:extLst>
          </p:cNvPr>
          <p:cNvSpPr txBox="1">
            <a:spLocks/>
          </p:cNvSpPr>
          <p:nvPr/>
        </p:nvSpPr>
        <p:spPr>
          <a:xfrm>
            <a:off x="150475" y="6218380"/>
            <a:ext cx="11855911" cy="568716"/>
          </a:xfrm>
          <a:prstGeom prst="rect">
            <a:avLst/>
          </a:prstGeom>
          <a:solidFill>
            <a:srgbClr val="FFFFFF"/>
          </a:solidFill>
        </p:spPr>
        <p:txBody>
          <a:bodyPr vert="horz" lIns="96000" tIns="96000" rIns="96000" bIns="96000" anchor="ctr" anchorCtr="0"/>
          <a:lstStyle>
            <a:lvl1pPr marL="0" indent="0" algn="r" defTabSz="457200" rtl="0" eaLnBrk="1" latinLnBrk="0" hangingPunct="1">
              <a:lnSpc>
                <a:spcPct val="70000"/>
              </a:lnSpc>
              <a:spcBef>
                <a:spcPts val="0"/>
              </a:spcBef>
              <a:buFontTx/>
              <a:buNone/>
              <a:defRPr sz="2500" b="1" i="0" kern="1200" cap="all" baseline="0">
                <a:solidFill>
                  <a:srgbClr val="005766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133" b="0" i="1" cap="none" dirty="0">
                <a:solidFill>
                  <a:schemeClr val="accent2"/>
                </a:solidFill>
              </a:rPr>
              <a:t>		Choose an object and tell us why you made that choice</a:t>
            </a:r>
            <a:endParaRPr lang="fr-CA" sz="2133" b="0" i="1" cap="none" dirty="0">
              <a:solidFill>
                <a:schemeClr val="accent2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3CC0CD3-60BF-4137-A140-08F270DD7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559535" y="6287830"/>
            <a:ext cx="2005245" cy="4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150 Conversation Starters for Kids to Unlock Your Child's Heart">
            <a:extLst>
              <a:ext uri="{FF2B5EF4-FFF2-40B4-BE49-F238E27FC236}">
                <a16:creationId xmlns:a16="http://schemas.microsoft.com/office/drawing/2014/main" id="{0A6B433D-2C16-4FFE-8936-76434109E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/>
          <a:stretch/>
        </p:blipFill>
        <p:spPr bwMode="auto">
          <a:xfrm>
            <a:off x="8540874" y="3593969"/>
            <a:ext cx="3537679" cy="256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e Assessments: Conducting a Site Assessment (Part 3) | Expert ...">
            <a:extLst>
              <a:ext uri="{FF2B5EF4-FFF2-40B4-BE49-F238E27FC236}">
                <a16:creationId xmlns:a16="http://schemas.microsoft.com/office/drawing/2014/main" id="{0C6CBF8E-E9CF-46AE-8B3C-ABAC7BDD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27" y="148976"/>
            <a:ext cx="4772459" cy="317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alogue Personnes Images, Stock Photos &amp; Vectors | Shutterstock">
            <a:extLst>
              <a:ext uri="{FF2B5EF4-FFF2-40B4-BE49-F238E27FC236}">
                <a16:creationId xmlns:a16="http://schemas.microsoft.com/office/drawing/2014/main" id="{5238C561-FF7B-47E3-93FB-01D0EBE6D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>
            <a:off x="1262484" y="205975"/>
            <a:ext cx="435452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35" y="344359"/>
            <a:ext cx="912837" cy="634677"/>
          </a:xfrm>
        </p:spPr>
        <p:txBody>
          <a:bodyPr/>
          <a:lstStyle/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30A4487-7B76-4A23-BEFD-637B530B809F}"/>
              </a:ext>
            </a:extLst>
          </p:cNvPr>
          <p:cNvSpPr txBox="1">
            <a:spLocks/>
          </p:cNvSpPr>
          <p:nvPr/>
        </p:nvSpPr>
        <p:spPr>
          <a:xfrm>
            <a:off x="2890172" y="418784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780B18A3-57EB-4086-8AF8-1277717BDFA3}"/>
              </a:ext>
            </a:extLst>
          </p:cNvPr>
          <p:cNvSpPr txBox="1">
            <a:spLocks/>
          </p:cNvSpPr>
          <p:nvPr/>
        </p:nvSpPr>
        <p:spPr>
          <a:xfrm>
            <a:off x="4704175" y="314024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8A364036-5CB0-4851-B2BC-E42AAD0CD622}"/>
              </a:ext>
            </a:extLst>
          </p:cNvPr>
          <p:cNvSpPr txBox="1">
            <a:spLocks/>
          </p:cNvSpPr>
          <p:nvPr/>
        </p:nvSpPr>
        <p:spPr>
          <a:xfrm>
            <a:off x="7814015" y="355214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14D7784E-C97C-4ED6-8FFA-B50E5FE0FBAA}"/>
              </a:ext>
            </a:extLst>
          </p:cNvPr>
          <p:cNvSpPr txBox="1">
            <a:spLocks/>
          </p:cNvSpPr>
          <p:nvPr/>
        </p:nvSpPr>
        <p:spPr>
          <a:xfrm>
            <a:off x="10069862" y="896647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B0B0EB4E-3ABB-42F6-A041-3439195A54BE}"/>
              </a:ext>
            </a:extLst>
          </p:cNvPr>
          <p:cNvSpPr txBox="1">
            <a:spLocks/>
          </p:cNvSpPr>
          <p:nvPr/>
        </p:nvSpPr>
        <p:spPr>
          <a:xfrm>
            <a:off x="8900019" y="3993509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4D59C3-E520-43DE-A277-F4A7E7FA1F88}"/>
              </a:ext>
            </a:extLst>
          </p:cNvPr>
          <p:cNvGrpSpPr/>
          <p:nvPr/>
        </p:nvGrpSpPr>
        <p:grpSpPr>
          <a:xfrm>
            <a:off x="209771" y="3452393"/>
            <a:ext cx="4107820" cy="2741616"/>
            <a:chOff x="838708" y="2509978"/>
            <a:chExt cx="3240001" cy="2160000"/>
          </a:xfrm>
        </p:grpSpPr>
        <p:pic>
          <p:nvPicPr>
            <p:cNvPr id="1032" name="Picture 8" descr="Asteon zientzia begi-bistan #242 - Zientzia Kaiera">
              <a:extLst>
                <a:ext uri="{FF2B5EF4-FFF2-40B4-BE49-F238E27FC236}">
                  <a16:creationId xmlns:a16="http://schemas.microsoft.com/office/drawing/2014/main" id="{DE59EEFF-8968-4BF5-8D18-49A6B4612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08" y="2509978"/>
              <a:ext cx="324000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le 8">
              <a:extLst>
                <a:ext uri="{FF2B5EF4-FFF2-40B4-BE49-F238E27FC236}">
                  <a16:creationId xmlns:a16="http://schemas.microsoft.com/office/drawing/2014/main" id="{0130AFA1-9F80-4D87-9A11-51A72777CACD}"/>
                </a:ext>
              </a:extLst>
            </p:cNvPr>
            <p:cNvSpPr txBox="1">
              <a:spLocks/>
            </p:cNvSpPr>
            <p:nvPr/>
          </p:nvSpPr>
          <p:spPr>
            <a:xfrm>
              <a:off x="2848113" y="2639950"/>
              <a:ext cx="684628" cy="476008"/>
            </a:xfrm>
            <a:prstGeom prst="rect">
              <a:avLst/>
            </a:prstGeom>
          </p:spPr>
          <p:txBody>
            <a:bodyPr anchor="b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u="none" kern="1200" cap="all" baseline="0">
                  <a:solidFill>
                    <a:schemeClr val="accent4"/>
                  </a:solidFill>
                  <a:uFill>
                    <a:solidFill>
                      <a:srgbClr val="002D62"/>
                    </a:solidFill>
                  </a:u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ctr">
                <a:tabLst>
                  <a:tab pos="10284627" algn="l"/>
                </a:tabLst>
              </a:pPr>
              <a:r>
                <a:rPr lang="fr-CA" sz="4267" cap="none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en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itle 8">
              <a:extLst>
                <a:ext uri="{FF2B5EF4-FFF2-40B4-BE49-F238E27FC236}">
                  <a16:creationId xmlns:a16="http://schemas.microsoft.com/office/drawing/2014/main" id="{339EB83A-709D-4752-AB3E-7F62A3C60977}"/>
                </a:ext>
              </a:extLst>
            </p:cNvPr>
            <p:cNvSpPr txBox="1">
              <a:spLocks/>
            </p:cNvSpPr>
            <p:nvPr/>
          </p:nvSpPr>
          <p:spPr>
            <a:xfrm>
              <a:off x="1264902" y="2568742"/>
              <a:ext cx="684628" cy="476008"/>
            </a:xfrm>
            <a:prstGeom prst="rect">
              <a:avLst/>
            </a:prstGeom>
          </p:spPr>
          <p:txBody>
            <a:bodyPr anchor="b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u="none" kern="1200" cap="all" baseline="0">
                  <a:solidFill>
                    <a:schemeClr val="accent4"/>
                  </a:solidFill>
                  <a:uFill>
                    <a:solidFill>
                      <a:srgbClr val="002D62"/>
                    </a:solidFill>
                  </a:u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ctr">
                <a:tabLst>
                  <a:tab pos="10284627" algn="l"/>
                </a:tabLst>
              </a:pPr>
              <a:r>
                <a:rPr lang="fr-CA" sz="4267" cap="none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itle 5">
            <a:extLst>
              <a:ext uri="{FF2B5EF4-FFF2-40B4-BE49-F238E27FC236}">
                <a16:creationId xmlns:a16="http://schemas.microsoft.com/office/drawing/2014/main" id="{E136B6B3-DE14-449D-953B-6EA23B5E3154}"/>
              </a:ext>
            </a:extLst>
          </p:cNvPr>
          <p:cNvSpPr txBox="1">
            <a:spLocks/>
          </p:cNvSpPr>
          <p:nvPr/>
        </p:nvSpPr>
        <p:spPr>
          <a:xfrm>
            <a:off x="4433054" y="4147457"/>
            <a:ext cx="4029213" cy="12757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CA" sz="2667" cap="none" dirty="0">
                <a:solidFill>
                  <a:schemeClr val="accent1"/>
                </a:solidFill>
              </a:rPr>
              <a:t>What are they saying? What are they thinking of?</a:t>
            </a:r>
          </a:p>
        </p:txBody>
      </p:sp>
    </p:spTree>
    <p:extLst>
      <p:ext uri="{BB962C8B-B14F-4D97-AF65-F5344CB8AC3E}">
        <p14:creationId xmlns:p14="http://schemas.microsoft.com/office/powerpoint/2010/main" val="41339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5" y="68423"/>
            <a:ext cx="11603713" cy="634677"/>
          </a:xfrm>
        </p:spPr>
        <p:txBody>
          <a:bodyPr/>
          <a:lstStyle/>
          <a:p>
            <a:pPr algn="ctr">
              <a:tabLst>
                <a:tab pos="10284627" algn="l"/>
              </a:tabLst>
            </a:pPr>
            <a:r>
              <a:rPr lang="en-CA" sz="2800" cap="none" dirty="0">
                <a:solidFill>
                  <a:schemeClr val="accent1"/>
                </a:solidFill>
                <a:latin typeface="Candara" panose="020E0502030303020204" pitchFamily="34" charset="0"/>
              </a:rPr>
              <a:t>Which picture is the most representative of your mood today?</a:t>
            </a:r>
          </a:p>
        </p:txBody>
      </p:sp>
      <p:pic>
        <p:nvPicPr>
          <p:cNvPr id="3074" name="Picture 2" descr="Crise d'angoisse : 6 faits sur l'anxiété et la panique – ActiveBeat">
            <a:extLst>
              <a:ext uri="{FF2B5EF4-FFF2-40B4-BE49-F238E27FC236}">
                <a16:creationId xmlns:a16="http://schemas.microsoft.com/office/drawing/2014/main" id="{71EF1DBD-AA87-415B-BE1E-58CA3C71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0" y="3952538"/>
            <a:ext cx="3310345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en TV: Amazon.ca: Appstore for Android">
            <a:extLst>
              <a:ext uri="{FF2B5EF4-FFF2-40B4-BE49-F238E27FC236}">
                <a16:creationId xmlns:a16="http://schemas.microsoft.com/office/drawing/2014/main" id="{8923AE5B-B576-4B62-A679-66D59D69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64" y="3952538"/>
            <a:ext cx="24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ild Silly Face Images, Stock Photos &amp; Vectors | Shutterstock">
            <a:extLst>
              <a:ext uri="{FF2B5EF4-FFF2-40B4-BE49-F238E27FC236}">
                <a16:creationId xmlns:a16="http://schemas.microsoft.com/office/drawing/2014/main" id="{E55FA8D7-E966-40B4-B5BF-9468A878E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5641" b="14286"/>
          <a:stretch/>
        </p:blipFill>
        <p:spPr bwMode="auto">
          <a:xfrm>
            <a:off x="6039135" y="3813538"/>
            <a:ext cx="3030932" cy="25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rst Day of Spring 2020: Celebrate an Early Spring Equinox | The ...">
            <a:extLst>
              <a:ext uri="{FF2B5EF4-FFF2-40B4-BE49-F238E27FC236}">
                <a16:creationId xmlns:a16="http://schemas.microsoft.com/office/drawing/2014/main" id="{DA4FFB56-A709-4C2D-B152-D58C7881A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-1"/>
          <a:stretch/>
        </p:blipFill>
        <p:spPr bwMode="auto">
          <a:xfrm>
            <a:off x="8940240" y="3952538"/>
            <a:ext cx="3078968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oke firefighters remind you to plan and practice – Sooke News Mirror">
            <a:extLst>
              <a:ext uri="{FF2B5EF4-FFF2-40B4-BE49-F238E27FC236}">
                <a16:creationId xmlns:a16="http://schemas.microsoft.com/office/drawing/2014/main" id="{D643DC94-E8A5-402D-A703-B574FAFE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50" y="1031554"/>
            <a:ext cx="410400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nimals Hugging">
            <a:extLst>
              <a:ext uri="{FF2B5EF4-FFF2-40B4-BE49-F238E27FC236}">
                <a16:creationId xmlns:a16="http://schemas.microsoft.com/office/drawing/2014/main" id="{735A59A4-2798-4DBF-8423-4E89245D7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9641"/>
          <a:stretch/>
        </p:blipFill>
        <p:spPr bwMode="auto">
          <a:xfrm>
            <a:off x="194384" y="1031554"/>
            <a:ext cx="324753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 Lazy Person's Guide to Saving the World,&quot; a message from the UN">
            <a:extLst>
              <a:ext uri="{FF2B5EF4-FFF2-40B4-BE49-F238E27FC236}">
                <a16:creationId xmlns:a16="http://schemas.microsoft.com/office/drawing/2014/main" id="{8E54C7AA-5F6F-4A24-BC73-7F447C93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72" y="1031554"/>
            <a:ext cx="415872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.com: Brene Brown, Quote, Art, Inspirational, Word Search ...">
            <a:extLst>
              <a:ext uri="{FF2B5EF4-FFF2-40B4-BE49-F238E27FC236}">
                <a16:creationId xmlns:a16="http://schemas.microsoft.com/office/drawing/2014/main" id="{8ECD5610-2EF7-4A96-A118-583367CD0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3253" r="7778" b="20418"/>
          <a:stretch/>
        </p:blipFill>
        <p:spPr bwMode="auto">
          <a:xfrm>
            <a:off x="5174340" y="59298"/>
            <a:ext cx="6669315" cy="62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mazon.com: Brene Brown, Quote, Art, Inspirational, Word Search ...">
            <a:extLst>
              <a:ext uri="{FF2B5EF4-FFF2-40B4-BE49-F238E27FC236}">
                <a16:creationId xmlns:a16="http://schemas.microsoft.com/office/drawing/2014/main" id="{364E066A-8534-4055-BC1C-7CDA1C5FE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9028" r="45000"/>
          <a:stretch/>
        </p:blipFill>
        <p:spPr bwMode="auto">
          <a:xfrm>
            <a:off x="311149" y="1390650"/>
            <a:ext cx="42672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mazon.com: Brene Brown, Quote, Art, Inspirational, Word Search ...">
            <a:extLst>
              <a:ext uri="{FF2B5EF4-FFF2-40B4-BE49-F238E27FC236}">
                <a16:creationId xmlns:a16="http://schemas.microsoft.com/office/drawing/2014/main" id="{68C5D1E2-28F5-4B51-9A40-8441DBE5B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6" t="79028" r="3333"/>
          <a:stretch/>
        </p:blipFill>
        <p:spPr bwMode="auto">
          <a:xfrm>
            <a:off x="539750" y="3549651"/>
            <a:ext cx="38735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66DC9-568F-49B3-AC23-FF1A28B9A438}"/>
              </a:ext>
            </a:extLst>
          </p:cNvPr>
          <p:cNvSpPr txBox="1"/>
          <p:nvPr/>
        </p:nvSpPr>
        <p:spPr>
          <a:xfrm>
            <a:off x="452946" y="2727020"/>
            <a:ext cx="178733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CONTAGIOUS</a:t>
            </a:r>
            <a:endParaRPr lang="en-CA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expected Journey Screenshots for Windows - MobyGames">
            <a:extLst>
              <a:ext uri="{FF2B5EF4-FFF2-40B4-BE49-F238E27FC236}">
                <a16:creationId xmlns:a16="http://schemas.microsoft.com/office/drawing/2014/main" id="{067EC69F-7569-442E-9314-7D31BA1B4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/>
          <a:stretch/>
        </p:blipFill>
        <p:spPr bwMode="auto">
          <a:xfrm>
            <a:off x="3804766" y="335686"/>
            <a:ext cx="8012512" cy="5750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C0DDBDB-FDED-4AEA-938F-4E667AE9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21" y="3645450"/>
            <a:ext cx="2674851" cy="899611"/>
          </a:xfrm>
        </p:spPr>
        <p:txBody>
          <a:bodyPr/>
          <a:lstStyle/>
          <a:p>
            <a:pPr algn="ctr"/>
            <a:r>
              <a:rPr lang="en-CA" sz="2400" dirty="0">
                <a:solidFill>
                  <a:schemeClr val="accent1"/>
                </a:solidFill>
                <a:latin typeface="Candara" panose="020E0502030303020204" pitchFamily="34" charset="0"/>
              </a:rPr>
              <a:t>find</a:t>
            </a:r>
            <a:br>
              <a:rPr lang="en-CA" sz="2400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en-CA" sz="2400" dirty="0">
                <a:solidFill>
                  <a:schemeClr val="accent1"/>
                </a:solidFill>
                <a:latin typeface="Candara" panose="020E0502030303020204" pitchFamily="34" charset="0"/>
              </a:rPr>
              <a:t>20 differences</a:t>
            </a:r>
          </a:p>
        </p:txBody>
      </p:sp>
    </p:spTree>
    <p:extLst>
      <p:ext uri="{BB962C8B-B14F-4D97-AF65-F5344CB8AC3E}">
        <p14:creationId xmlns:p14="http://schemas.microsoft.com/office/powerpoint/2010/main" val="13428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56B8D01-9F80-4B60-A5F0-09599B81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863" y="174174"/>
            <a:ext cx="5902476" cy="5902476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E28983CB-E71C-4C3C-9BA5-70206497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713663" algn="l"/>
              </a:tabLst>
            </a:pPr>
            <a:r>
              <a:rPr lang="en-CA" cap="none"/>
              <a:t>Can you solve it?</a:t>
            </a:r>
          </a:p>
        </p:txBody>
      </p:sp>
    </p:spTree>
    <p:extLst>
      <p:ext uri="{BB962C8B-B14F-4D97-AF65-F5344CB8AC3E}">
        <p14:creationId xmlns:p14="http://schemas.microsoft.com/office/powerpoint/2010/main" val="27701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5" y="68423"/>
            <a:ext cx="11603713" cy="635520"/>
          </a:xfrm>
        </p:spPr>
        <p:txBody>
          <a:bodyPr/>
          <a:lstStyle/>
          <a:p>
            <a:pPr algn="ctr">
              <a:tabLst>
                <a:tab pos="10284627" algn="l"/>
              </a:tabLst>
            </a:pPr>
            <a:r>
              <a:rPr lang="en-US" sz="3200" cap="none" dirty="0">
                <a:solidFill>
                  <a:schemeClr val="accent1"/>
                </a:solidFill>
                <a:latin typeface="Candara" panose="020E0502030303020204" pitchFamily="34" charset="0"/>
              </a:rPr>
              <a:t>Which quote inspires you the most today and why?</a:t>
            </a:r>
            <a:endParaRPr lang="en-CA" sz="3200" cap="none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91DFE-D943-4827-BC0B-AF537A0D5DBF}"/>
              </a:ext>
            </a:extLst>
          </p:cNvPr>
          <p:cNvSpPr/>
          <p:nvPr/>
        </p:nvSpPr>
        <p:spPr>
          <a:xfrm>
            <a:off x="176724" y="1210845"/>
            <a:ext cx="6006681" cy="1597752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en-US" i="1" dirty="0">
                <a:solidFill>
                  <a:srgbClr val="3A3A3A"/>
                </a:solidFill>
                <a:latin typeface="Open Sans"/>
              </a:rPr>
              <a:t>"Let excellence be your brand...</a:t>
            </a:r>
            <a:br>
              <a:rPr lang="en-US" i="1" dirty="0">
                <a:solidFill>
                  <a:srgbClr val="3A3A3A"/>
                </a:solidFill>
                <a:latin typeface="Open Sans"/>
              </a:rPr>
            </a:br>
            <a:r>
              <a:rPr lang="en-US" i="1" dirty="0">
                <a:solidFill>
                  <a:srgbClr val="3A3A3A"/>
                </a:solidFill>
                <a:latin typeface="Open Sans"/>
              </a:rPr>
              <a:t>Doing the right thing, even when nobody knows you're doing the right thing, will always bring the right thing to you.“</a:t>
            </a:r>
            <a:br>
              <a:rPr lang="en-US" i="1" dirty="0">
                <a:solidFill>
                  <a:srgbClr val="3A3A3A"/>
                </a:solidFill>
                <a:latin typeface="Open Sans"/>
              </a:rPr>
            </a:br>
            <a:r>
              <a:rPr lang="en-US" i="1" dirty="0">
                <a:solidFill>
                  <a:srgbClr val="3A3A3A"/>
                </a:solidFill>
                <a:latin typeface="Open Sans"/>
              </a:rPr>
              <a:t>– </a:t>
            </a:r>
            <a:r>
              <a:rPr lang="en-US" sz="1600" dirty="0">
                <a:solidFill>
                  <a:srgbClr val="3A3A3A"/>
                </a:solidFill>
                <a:latin typeface="Open Sans"/>
              </a:rPr>
              <a:t>Oprah Winfrey</a:t>
            </a:r>
            <a:endParaRPr lang="fr-FR" sz="1600" dirty="0">
              <a:solidFill>
                <a:srgbClr val="3A3A3A"/>
              </a:solidFill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06B18-6DE9-4BA5-83DE-279E9995211F}"/>
              </a:ext>
            </a:extLst>
          </p:cNvPr>
          <p:cNvSpPr/>
          <p:nvPr/>
        </p:nvSpPr>
        <p:spPr>
          <a:xfrm>
            <a:off x="6935851" y="1289108"/>
            <a:ext cx="4986834" cy="1231108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92000" tIns="192000" rIns="192000" bIns="192000" anchor="ctr" anchorCtr="0">
            <a:noAutofit/>
          </a:bodyPr>
          <a:lstStyle/>
          <a:p>
            <a:pPr algn="ctr" fontAlgn="base"/>
            <a:r>
              <a:rPr lang="en-US" i="1" dirty="0">
                <a:solidFill>
                  <a:srgbClr val="3A3A3A"/>
                </a:solidFill>
                <a:latin typeface="Open Sans"/>
              </a:rPr>
              <a:t>"Teamwork begins by building trust. And the only way to do that is to overcome our need for invulnerability." – </a:t>
            </a:r>
            <a:r>
              <a:rPr lang="en-US" sz="1600" dirty="0">
                <a:solidFill>
                  <a:srgbClr val="3A3A3A"/>
                </a:solidFill>
                <a:latin typeface="Open Sans"/>
              </a:rPr>
              <a:t>Patrick Lencioni</a:t>
            </a:r>
            <a:endParaRPr lang="fr-FR" dirty="0">
              <a:solidFill>
                <a:srgbClr val="3A3A3A"/>
              </a:solidFill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9B6417-ECFB-4964-A31C-A009C72A8335}"/>
              </a:ext>
            </a:extLst>
          </p:cNvPr>
          <p:cNvSpPr/>
          <p:nvPr/>
        </p:nvSpPr>
        <p:spPr>
          <a:xfrm>
            <a:off x="3149866" y="2973886"/>
            <a:ext cx="7755425" cy="123110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en-US" i="1" dirty="0">
                <a:latin typeface="Open Sans"/>
              </a:rPr>
              <a:t>"Talent wins games, but teamwork and intelligence win championships." – </a:t>
            </a:r>
            <a:r>
              <a:rPr lang="en-US" sz="1600" dirty="0">
                <a:latin typeface="Open Sans"/>
              </a:rPr>
              <a:t>Michael Jordan</a:t>
            </a:r>
            <a:endParaRPr lang="fr-FR" dirty="0">
              <a:latin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60CE2-74BA-4509-B176-D3DCD846C92B}"/>
              </a:ext>
            </a:extLst>
          </p:cNvPr>
          <p:cNvSpPr/>
          <p:nvPr/>
        </p:nvSpPr>
        <p:spPr>
          <a:xfrm>
            <a:off x="176724" y="4535571"/>
            <a:ext cx="6315219" cy="1579609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en-US" i="1" dirty="0">
                <a:latin typeface="Open Sans"/>
              </a:rPr>
              <a:t>“The courage to be vulnerable is not about winning or losing, it’s about the courage to show up when you can’t predict or control the outcome.”</a:t>
            </a:r>
            <a:br>
              <a:rPr lang="en-US" i="1" dirty="0">
                <a:latin typeface="Open Sans"/>
              </a:rPr>
            </a:br>
            <a:r>
              <a:rPr lang="en-US" i="1" dirty="0">
                <a:latin typeface="Open Sans"/>
              </a:rPr>
              <a:t>– </a:t>
            </a:r>
            <a:r>
              <a:rPr lang="en-US" sz="1600" dirty="0" err="1">
                <a:latin typeface="Open Sans"/>
              </a:rPr>
              <a:t>Brené</a:t>
            </a:r>
            <a:r>
              <a:rPr lang="en-US" sz="1600" dirty="0">
                <a:latin typeface="Open Sans"/>
              </a:rPr>
              <a:t> Brown</a:t>
            </a:r>
            <a:endParaRPr lang="fr-FR" sz="1600" dirty="0"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C4972-2326-4C87-BC69-D955AB259C37}"/>
              </a:ext>
            </a:extLst>
          </p:cNvPr>
          <p:cNvSpPr/>
          <p:nvPr/>
        </p:nvSpPr>
        <p:spPr>
          <a:xfrm>
            <a:off x="7027579" y="4535572"/>
            <a:ext cx="4858059" cy="115769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en-US" i="1" dirty="0">
                <a:solidFill>
                  <a:srgbClr val="3A3A3A"/>
                </a:solidFill>
                <a:latin typeface="Open Sans"/>
              </a:rPr>
              <a:t>"It is literally true that you can succeed best and quickest by helping others to succeed.“</a:t>
            </a:r>
            <a:br>
              <a:rPr lang="en-US" i="1" dirty="0">
                <a:solidFill>
                  <a:srgbClr val="3A3A3A"/>
                </a:solidFill>
                <a:latin typeface="Open Sans"/>
              </a:rPr>
            </a:br>
            <a:r>
              <a:rPr lang="en-US" i="1" dirty="0">
                <a:solidFill>
                  <a:srgbClr val="3A3A3A"/>
                </a:solidFill>
                <a:latin typeface="Open Sans"/>
              </a:rPr>
              <a:t>– </a:t>
            </a:r>
            <a:r>
              <a:rPr lang="en-US" sz="1600" dirty="0" err="1">
                <a:solidFill>
                  <a:srgbClr val="3A3A3A"/>
                </a:solidFill>
                <a:latin typeface="Open Sans"/>
              </a:rPr>
              <a:t>Napolean</a:t>
            </a:r>
            <a:r>
              <a:rPr lang="en-US" sz="1600" dirty="0">
                <a:solidFill>
                  <a:srgbClr val="3A3A3A"/>
                </a:solidFill>
                <a:latin typeface="Open Sans"/>
              </a:rPr>
              <a:t> Hill</a:t>
            </a:r>
            <a:endParaRPr lang="fr-FR" dirty="0">
              <a:solidFill>
                <a:srgbClr val="3A3A3A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9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derZone EN">
  <a:themeElements>
    <a:clrScheme name="LeaderZone">
      <a:dk1>
        <a:sysClr val="windowText" lastClr="000000"/>
      </a:dk1>
      <a:lt1>
        <a:sysClr val="window" lastClr="FFFFFF"/>
      </a:lt1>
      <a:dk2>
        <a:srgbClr val="76787A"/>
      </a:dk2>
      <a:lt2>
        <a:srgbClr val="EBEBEB"/>
      </a:lt2>
      <a:accent1>
        <a:srgbClr val="00ACCD"/>
      </a:accent1>
      <a:accent2>
        <a:srgbClr val="FF003C"/>
      </a:accent2>
      <a:accent3>
        <a:srgbClr val="007096"/>
      </a:accent3>
      <a:accent4>
        <a:srgbClr val="69A5B9"/>
      </a:accent4>
      <a:accent5>
        <a:srgbClr val="179495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derZone EN" id="{28A60F06-638A-4278-B5B5-B6C29281FAAD}" vid="{377BE7BF-9801-4E38-AD0B-C566568E8C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3A52B25C33044B5E69471B925D689" ma:contentTypeVersion="13" ma:contentTypeDescription="Create a new document." ma:contentTypeScope="" ma:versionID="97a096de012d979d9e8d4408320e0c43">
  <xsd:schema xmlns:xsd="http://www.w3.org/2001/XMLSchema" xmlns:xs="http://www.w3.org/2001/XMLSchema" xmlns:p="http://schemas.microsoft.com/office/2006/metadata/properties" xmlns:ns3="19faccb0-0aec-4026-b892-04d878cfb578" xmlns:ns4="32797554-de0c-43d4-ab90-adcbce2f6744" targetNamespace="http://schemas.microsoft.com/office/2006/metadata/properties" ma:root="true" ma:fieldsID="b720bb6adf218da63cfa56d56f08f75e" ns3:_="" ns4:_="">
    <xsd:import namespace="19faccb0-0aec-4026-b892-04d878cfb578"/>
    <xsd:import namespace="32797554-de0c-43d4-ab90-adcbce2f67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accb0-0aec-4026-b892-04d878cfb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97554-de0c-43d4-ab90-adcbce2f6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73D9A4-88F2-40A2-B58D-15FB0B482D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B7672-985A-4F81-8824-FF9D3BDCB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accb0-0aec-4026-b892-04d878cfb578"/>
    <ds:schemaRef ds:uri="32797554-de0c-43d4-ab90-adcbce2f6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96155-B8EB-471E-876A-EBD6F0467C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LeaderZone EN</Template>
  <TotalTime>200</TotalTime>
  <Words>1025</Words>
  <Application>Microsoft Office PowerPoint</Application>
  <PresentationFormat>Widescreen</PresentationFormat>
  <Paragraphs>138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Biome</vt:lpstr>
      <vt:lpstr>Calibri</vt:lpstr>
      <vt:lpstr>Calibri Light</vt:lpstr>
      <vt:lpstr>Candara</vt:lpstr>
      <vt:lpstr>Lucida Grande</vt:lpstr>
      <vt:lpstr>Open Sans</vt:lpstr>
      <vt:lpstr>Times New Roman</vt:lpstr>
      <vt:lpstr>Wingdings</vt:lpstr>
      <vt:lpstr>LeaderZone EN</vt:lpstr>
      <vt:lpstr>PowerPoint Presentation</vt:lpstr>
      <vt:lpstr>Name an emotion, a value or an inspiration that one of these photos brings out</vt:lpstr>
      <vt:lpstr>PowerPoint Presentation</vt:lpstr>
      <vt:lpstr>A</vt:lpstr>
      <vt:lpstr>Which picture is the most representative of your mood today?</vt:lpstr>
      <vt:lpstr>PowerPoint Presentation</vt:lpstr>
      <vt:lpstr>find 20 differences</vt:lpstr>
      <vt:lpstr>Can you solve it?</vt:lpstr>
      <vt:lpstr>Which quote inspires you the most today and why?</vt:lpstr>
      <vt:lpstr>PowerPoint Presentation</vt:lpstr>
      <vt:lpstr>What’s the first word you see and how does it inspire you today?</vt:lpstr>
      <vt:lpstr>Describe successful virtual leadership in words and graphics…!</vt:lpstr>
      <vt:lpstr>PowerPoint Presentation</vt:lpstr>
      <vt:lpstr>PowerPoint Presentation</vt:lpstr>
      <vt:lpstr>Create an analogy</vt:lpstr>
      <vt:lpstr>PowerPoint Presentation</vt:lpstr>
      <vt:lpstr>Influencing is like __________ , it’s important to __________ 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Jorj Helou</dc:creator>
  <cp:lastModifiedBy>Jorj Helou</cp:lastModifiedBy>
  <cp:revision>2</cp:revision>
  <dcterms:created xsi:type="dcterms:W3CDTF">2020-05-31T13:58:47Z</dcterms:created>
  <dcterms:modified xsi:type="dcterms:W3CDTF">2022-01-21T21:35:31Z</dcterms:modified>
</cp:coreProperties>
</file>